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18"/>
  </p:notesMasterIdLst>
  <p:sldIdLst>
    <p:sldId id="395" r:id="rId2"/>
    <p:sldId id="256" r:id="rId3"/>
    <p:sldId id="388" r:id="rId4"/>
    <p:sldId id="389" r:id="rId5"/>
    <p:sldId id="280" r:id="rId6"/>
    <p:sldId id="301" r:id="rId7"/>
    <p:sldId id="302" r:id="rId8"/>
    <p:sldId id="396" r:id="rId9"/>
    <p:sldId id="390" r:id="rId10"/>
    <p:sldId id="391" r:id="rId11"/>
    <p:sldId id="392" r:id="rId12"/>
    <p:sldId id="279" r:id="rId13"/>
    <p:sldId id="387" r:id="rId14"/>
    <p:sldId id="397" r:id="rId15"/>
    <p:sldId id="393" r:id="rId16"/>
    <p:sldId id="394"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B8064-4531-46D9-A3F4-3A7B64F43E6B}" v="1043" dt="2023-04-27T15:43:28.421"/>
    <p1510:client id="{BEDB4DBB-C014-444F-B650-BA944593FFD2}" v="618" dt="2023-04-27T22:27:18.521"/>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75" d="100"/>
          <a:sy n="75" d="100"/>
        </p:scale>
        <p:origin x="21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 MAZZONI" userId="a6dbef59-4332-4b52-80fa-1ea58f0d96ba" providerId="ADAL" clId="{BEDB4DBB-C014-444F-B650-BA944593FFD2}"/>
    <pc:docChg chg="custSel addSld modSld sldOrd">
      <pc:chgData name="LUCA MAZZONI" userId="a6dbef59-4332-4b52-80fa-1ea58f0d96ba" providerId="ADAL" clId="{BEDB4DBB-C014-444F-B650-BA944593FFD2}" dt="2023-04-27T22:27:18.521" v="1014"/>
      <pc:docMkLst>
        <pc:docMk/>
      </pc:docMkLst>
      <pc:sldChg chg="addSp delSp modSp mod">
        <pc:chgData name="LUCA MAZZONI" userId="a6dbef59-4332-4b52-80fa-1ea58f0d96ba" providerId="ADAL" clId="{BEDB4DBB-C014-444F-B650-BA944593FFD2}" dt="2023-04-27T21:32:20.364" v="52" actId="1076"/>
        <pc:sldMkLst>
          <pc:docMk/>
          <pc:sldMk cId="1689761782" sldId="256"/>
        </pc:sldMkLst>
        <pc:spChg chg="add mod">
          <ac:chgData name="LUCA MAZZONI" userId="a6dbef59-4332-4b52-80fa-1ea58f0d96ba" providerId="ADAL" clId="{BEDB4DBB-C014-444F-B650-BA944593FFD2}" dt="2023-04-27T21:32:20.364" v="52" actId="1076"/>
          <ac:spMkLst>
            <pc:docMk/>
            <pc:sldMk cId="1689761782" sldId="256"/>
            <ac:spMk id="6" creationId="{8EF93B5B-24C3-B623-91FD-A88D0C59B72E}"/>
          </ac:spMkLst>
        </pc:spChg>
        <pc:picChg chg="mod">
          <ac:chgData name="LUCA MAZZONI" userId="a6dbef59-4332-4b52-80fa-1ea58f0d96ba" providerId="ADAL" clId="{BEDB4DBB-C014-444F-B650-BA944593FFD2}" dt="2023-04-27T21:31:27.019" v="7" actId="1076"/>
          <ac:picMkLst>
            <pc:docMk/>
            <pc:sldMk cId="1689761782" sldId="256"/>
            <ac:picMk id="2" creationId="{A48AEB6C-E2E5-A828-6E4B-B915719D02F4}"/>
          </ac:picMkLst>
        </pc:picChg>
        <pc:picChg chg="del mod">
          <ac:chgData name="LUCA MAZZONI" userId="a6dbef59-4332-4b52-80fa-1ea58f0d96ba" providerId="ADAL" clId="{BEDB4DBB-C014-444F-B650-BA944593FFD2}" dt="2023-04-27T21:31:15.497" v="1" actId="478"/>
          <ac:picMkLst>
            <pc:docMk/>
            <pc:sldMk cId="1689761782" sldId="256"/>
            <ac:picMk id="3" creationId="{46A0E1C7-3116-B5D5-CC1B-F0231CCF154C}"/>
          </ac:picMkLst>
        </pc:picChg>
        <pc:picChg chg="mod">
          <ac:chgData name="LUCA MAZZONI" userId="a6dbef59-4332-4b52-80fa-1ea58f0d96ba" providerId="ADAL" clId="{BEDB4DBB-C014-444F-B650-BA944593FFD2}" dt="2023-04-27T21:31:28.848" v="8" actId="1076"/>
          <ac:picMkLst>
            <pc:docMk/>
            <pc:sldMk cId="1689761782" sldId="256"/>
            <ac:picMk id="4" creationId="{57FB9AE5-3714-C094-CC5B-C5BC74ECAC33}"/>
          </ac:picMkLst>
        </pc:picChg>
        <pc:picChg chg="mod">
          <ac:chgData name="LUCA MAZZONI" userId="a6dbef59-4332-4b52-80fa-1ea58f0d96ba" providerId="ADAL" clId="{BEDB4DBB-C014-444F-B650-BA944593FFD2}" dt="2023-04-27T21:31:31.873" v="9" actId="1076"/>
          <ac:picMkLst>
            <pc:docMk/>
            <pc:sldMk cId="1689761782" sldId="256"/>
            <ac:picMk id="185" creationId="{2F877552-15C0-3F51-A324-32BE25078B4F}"/>
          </ac:picMkLst>
        </pc:picChg>
        <pc:picChg chg="mod">
          <ac:chgData name="LUCA MAZZONI" userId="a6dbef59-4332-4b52-80fa-1ea58f0d96ba" providerId="ADAL" clId="{BEDB4DBB-C014-444F-B650-BA944593FFD2}" dt="2023-04-27T21:31:24.250" v="5" actId="1076"/>
          <ac:picMkLst>
            <pc:docMk/>
            <pc:sldMk cId="1689761782" sldId="256"/>
            <ac:picMk id="186" creationId="{9333B514-6645-CE4F-4373-DA118155FB52}"/>
          </ac:picMkLst>
        </pc:picChg>
      </pc:sldChg>
      <pc:sldChg chg="ord">
        <pc:chgData name="LUCA MAZZONI" userId="a6dbef59-4332-4b52-80fa-1ea58f0d96ba" providerId="ADAL" clId="{BEDB4DBB-C014-444F-B650-BA944593FFD2}" dt="2023-04-27T22:11:51.140" v="998"/>
        <pc:sldMkLst>
          <pc:docMk/>
          <pc:sldMk cId="3029540420" sldId="279"/>
        </pc:sldMkLst>
      </pc:sldChg>
      <pc:sldChg chg="modSp mod modAnim">
        <pc:chgData name="LUCA MAZZONI" userId="a6dbef59-4332-4b52-80fa-1ea58f0d96ba" providerId="ADAL" clId="{BEDB4DBB-C014-444F-B650-BA944593FFD2}" dt="2023-04-27T22:07:30.150" v="963" actId="20577"/>
        <pc:sldMkLst>
          <pc:docMk/>
          <pc:sldMk cId="3953392739" sldId="280"/>
        </pc:sldMkLst>
        <pc:spChg chg="mod">
          <ac:chgData name="LUCA MAZZONI" userId="a6dbef59-4332-4b52-80fa-1ea58f0d96ba" providerId="ADAL" clId="{BEDB4DBB-C014-444F-B650-BA944593FFD2}" dt="2023-04-27T22:05:29.642" v="951" actId="14100"/>
          <ac:spMkLst>
            <pc:docMk/>
            <pc:sldMk cId="3953392739" sldId="280"/>
            <ac:spMk id="2" creationId="{00000000-0000-0000-0000-000000000000}"/>
          </ac:spMkLst>
        </pc:spChg>
        <pc:spChg chg="mod">
          <ac:chgData name="LUCA MAZZONI" userId="a6dbef59-4332-4b52-80fa-1ea58f0d96ba" providerId="ADAL" clId="{BEDB4DBB-C014-444F-B650-BA944593FFD2}" dt="2023-04-27T22:04:55.001" v="945" actId="1076"/>
          <ac:spMkLst>
            <pc:docMk/>
            <pc:sldMk cId="3953392739" sldId="280"/>
            <ac:spMk id="9" creationId="{1A7C9046-4FC1-607B-A9E7-851B546BA5A8}"/>
          </ac:spMkLst>
        </pc:spChg>
        <pc:spChg chg="mod">
          <ac:chgData name="LUCA MAZZONI" userId="a6dbef59-4332-4b52-80fa-1ea58f0d96ba" providerId="ADAL" clId="{BEDB4DBB-C014-444F-B650-BA944593FFD2}" dt="2023-04-27T21:34:00.248" v="107" actId="1076"/>
          <ac:spMkLst>
            <pc:docMk/>
            <pc:sldMk cId="3953392739" sldId="280"/>
            <ac:spMk id="29" creationId="{DA3E3A77-C657-A606-84F9-8FF87CBDE73E}"/>
          </ac:spMkLst>
        </pc:spChg>
        <pc:spChg chg="mod">
          <ac:chgData name="LUCA MAZZONI" userId="a6dbef59-4332-4b52-80fa-1ea58f0d96ba" providerId="ADAL" clId="{BEDB4DBB-C014-444F-B650-BA944593FFD2}" dt="2023-04-27T21:33:53.993" v="106" actId="1076"/>
          <ac:spMkLst>
            <pc:docMk/>
            <pc:sldMk cId="3953392739" sldId="280"/>
            <ac:spMk id="32" creationId="{34BB662B-4282-CB67-61FB-588D812E75C6}"/>
          </ac:spMkLst>
        </pc:spChg>
        <pc:spChg chg="mod">
          <ac:chgData name="LUCA MAZZONI" userId="a6dbef59-4332-4b52-80fa-1ea58f0d96ba" providerId="ADAL" clId="{BEDB4DBB-C014-444F-B650-BA944593FFD2}" dt="2023-04-27T22:07:30.150" v="963" actId="20577"/>
          <ac:spMkLst>
            <pc:docMk/>
            <pc:sldMk cId="3953392739" sldId="280"/>
            <ac:spMk id="35" creationId="{A0928F98-E892-8BC8-881B-2AB95EC91E53}"/>
          </ac:spMkLst>
        </pc:spChg>
        <pc:spChg chg="mod">
          <ac:chgData name="LUCA MAZZONI" userId="a6dbef59-4332-4b52-80fa-1ea58f0d96ba" providerId="ADAL" clId="{BEDB4DBB-C014-444F-B650-BA944593FFD2}" dt="2023-04-27T21:33:50.085" v="105" actId="1076"/>
          <ac:spMkLst>
            <pc:docMk/>
            <pc:sldMk cId="3953392739" sldId="280"/>
            <ac:spMk id="36" creationId="{8FD863BB-B583-ADE2-ED32-9CE590D60EBD}"/>
          </ac:spMkLst>
        </pc:spChg>
        <pc:grpChg chg="mod">
          <ac:chgData name="LUCA MAZZONI" userId="a6dbef59-4332-4b52-80fa-1ea58f0d96ba" providerId="ADAL" clId="{BEDB4DBB-C014-444F-B650-BA944593FFD2}" dt="2023-04-27T22:05:00.528" v="946" actId="14100"/>
          <ac:grpSpMkLst>
            <pc:docMk/>
            <pc:sldMk cId="3953392739" sldId="280"/>
            <ac:grpSpMk id="20" creationId="{9968E467-A09B-81CC-1EA0-2D5EE9C603D8}"/>
          </ac:grpSpMkLst>
        </pc:grpChg>
        <pc:picChg chg="mod">
          <ac:chgData name="LUCA MAZZONI" userId="a6dbef59-4332-4b52-80fa-1ea58f0d96ba" providerId="ADAL" clId="{BEDB4DBB-C014-444F-B650-BA944593FFD2}" dt="2023-04-27T22:06:44.647" v="959" actId="14100"/>
          <ac:picMkLst>
            <pc:docMk/>
            <pc:sldMk cId="3953392739" sldId="280"/>
            <ac:picMk id="24" creationId="{046EC49C-D191-763F-1ED5-727815BDB1C7}"/>
          </ac:picMkLst>
        </pc:picChg>
        <pc:picChg chg="mod">
          <ac:chgData name="LUCA MAZZONI" userId="a6dbef59-4332-4b52-80fa-1ea58f0d96ba" providerId="ADAL" clId="{BEDB4DBB-C014-444F-B650-BA944593FFD2}" dt="2023-04-27T22:06:21.483" v="955" actId="196"/>
          <ac:picMkLst>
            <pc:docMk/>
            <pc:sldMk cId="3953392739" sldId="280"/>
            <ac:picMk id="25" creationId="{B65489B9-F7D1-A243-4D3D-882575D5BCF7}"/>
          </ac:picMkLst>
        </pc:picChg>
        <pc:picChg chg="mod">
          <ac:chgData name="LUCA MAZZONI" userId="a6dbef59-4332-4b52-80fa-1ea58f0d96ba" providerId="ADAL" clId="{BEDB4DBB-C014-444F-B650-BA944593FFD2}" dt="2023-04-27T21:33:39.056" v="102" actId="1076"/>
          <ac:picMkLst>
            <pc:docMk/>
            <pc:sldMk cId="3953392739" sldId="280"/>
            <ac:picMk id="30" creationId="{CCF95D9A-0BDB-7F9A-02C0-E900676ECFB9}"/>
          </ac:picMkLst>
        </pc:picChg>
        <pc:picChg chg="mod">
          <ac:chgData name="LUCA MAZZONI" userId="a6dbef59-4332-4b52-80fa-1ea58f0d96ba" providerId="ADAL" clId="{BEDB4DBB-C014-444F-B650-BA944593FFD2}" dt="2023-04-27T21:33:39.056" v="102" actId="1076"/>
          <ac:picMkLst>
            <pc:docMk/>
            <pc:sldMk cId="3953392739" sldId="280"/>
            <ac:picMk id="31" creationId="{C510E8A6-965E-07D9-1D70-794E3FA004CA}"/>
          </ac:picMkLst>
        </pc:picChg>
        <pc:picChg chg="mod">
          <ac:chgData name="LUCA MAZZONI" userId="a6dbef59-4332-4b52-80fa-1ea58f0d96ba" providerId="ADAL" clId="{BEDB4DBB-C014-444F-B650-BA944593FFD2}" dt="2023-04-27T21:33:39.056" v="102" actId="1076"/>
          <ac:picMkLst>
            <pc:docMk/>
            <pc:sldMk cId="3953392739" sldId="280"/>
            <ac:picMk id="33" creationId="{BD5F141C-84F9-09ED-C541-5D0D85D38073}"/>
          </ac:picMkLst>
        </pc:picChg>
        <pc:cxnChg chg="mod">
          <ac:chgData name="LUCA MAZZONI" userId="a6dbef59-4332-4b52-80fa-1ea58f0d96ba" providerId="ADAL" clId="{BEDB4DBB-C014-444F-B650-BA944593FFD2}" dt="2023-04-27T22:06:29.116" v="957" actId="14100"/>
          <ac:cxnSpMkLst>
            <pc:docMk/>
            <pc:sldMk cId="3953392739" sldId="280"/>
            <ac:cxnSpMk id="16" creationId="{21AFAA6A-B8CD-E416-F1A1-D1B286FCFC91}"/>
          </ac:cxnSpMkLst>
        </pc:cxnChg>
        <pc:cxnChg chg="mod">
          <ac:chgData name="LUCA MAZZONI" userId="a6dbef59-4332-4b52-80fa-1ea58f0d96ba" providerId="ADAL" clId="{BEDB4DBB-C014-444F-B650-BA944593FFD2}" dt="2023-04-27T22:06:25.520" v="956" actId="14100"/>
          <ac:cxnSpMkLst>
            <pc:docMk/>
            <pc:sldMk cId="3953392739" sldId="280"/>
            <ac:cxnSpMk id="26" creationId="{12ACCF17-7839-564F-0691-B945DF51E585}"/>
          </ac:cxnSpMkLst>
        </pc:cxnChg>
      </pc:sldChg>
      <pc:sldChg chg="modSp mod">
        <pc:chgData name="LUCA MAZZONI" userId="a6dbef59-4332-4b52-80fa-1ea58f0d96ba" providerId="ADAL" clId="{BEDB4DBB-C014-444F-B650-BA944593FFD2}" dt="2023-04-27T22:08:22.497" v="967" actId="1076"/>
        <pc:sldMkLst>
          <pc:docMk/>
          <pc:sldMk cId="2282580427" sldId="301"/>
        </pc:sldMkLst>
        <pc:spChg chg="mod">
          <ac:chgData name="LUCA MAZZONI" userId="a6dbef59-4332-4b52-80fa-1ea58f0d96ba" providerId="ADAL" clId="{BEDB4DBB-C014-444F-B650-BA944593FFD2}" dt="2023-04-27T22:08:17.484" v="966" actId="20577"/>
          <ac:spMkLst>
            <pc:docMk/>
            <pc:sldMk cId="2282580427" sldId="301"/>
            <ac:spMk id="223" creationId="{86171546-AD5F-492D-3F4C-2CAD06D3CE9A}"/>
          </ac:spMkLst>
        </pc:spChg>
        <pc:graphicFrameChg chg="mod modGraphic">
          <ac:chgData name="LUCA MAZZONI" userId="a6dbef59-4332-4b52-80fa-1ea58f0d96ba" providerId="ADAL" clId="{BEDB4DBB-C014-444F-B650-BA944593FFD2}" dt="2023-04-27T22:08:22.497" v="967" actId="1076"/>
          <ac:graphicFrameMkLst>
            <pc:docMk/>
            <pc:sldMk cId="2282580427" sldId="301"/>
            <ac:graphicFrameMk id="2" creationId="{74651A9E-1681-9CE6-EB79-065B1CFCCB6E}"/>
          </ac:graphicFrameMkLst>
        </pc:graphicFrameChg>
      </pc:sldChg>
      <pc:sldChg chg="modSp mod modAnim">
        <pc:chgData name="LUCA MAZZONI" userId="a6dbef59-4332-4b52-80fa-1ea58f0d96ba" providerId="ADAL" clId="{BEDB4DBB-C014-444F-B650-BA944593FFD2}" dt="2023-04-27T22:10:24.691" v="985"/>
        <pc:sldMkLst>
          <pc:docMk/>
          <pc:sldMk cId="452667744" sldId="302"/>
        </pc:sldMkLst>
        <pc:spChg chg="mod">
          <ac:chgData name="LUCA MAZZONI" userId="a6dbef59-4332-4b52-80fa-1ea58f0d96ba" providerId="ADAL" clId="{BEDB4DBB-C014-444F-B650-BA944593FFD2}" dt="2023-04-27T21:35:22.669" v="203" actId="20577"/>
          <ac:spMkLst>
            <pc:docMk/>
            <pc:sldMk cId="452667744" sldId="302"/>
            <ac:spMk id="3" creationId="{73C67C99-A6BB-5FD5-F866-592786B975EE}"/>
          </ac:spMkLst>
        </pc:spChg>
      </pc:sldChg>
      <pc:sldChg chg="modSp modAnim">
        <pc:chgData name="LUCA MAZZONI" userId="a6dbef59-4332-4b52-80fa-1ea58f0d96ba" providerId="ADAL" clId="{BEDB4DBB-C014-444F-B650-BA944593FFD2}" dt="2023-04-27T22:26:38.941" v="1012"/>
        <pc:sldMkLst>
          <pc:docMk/>
          <pc:sldMk cId="108865416" sldId="387"/>
        </pc:sldMkLst>
        <pc:spChg chg="mod">
          <ac:chgData name="LUCA MAZZONI" userId="a6dbef59-4332-4b52-80fa-1ea58f0d96ba" providerId="ADAL" clId="{BEDB4DBB-C014-444F-B650-BA944593FFD2}" dt="2023-04-27T21:44:06.848" v="828" actId="20577"/>
          <ac:spMkLst>
            <pc:docMk/>
            <pc:sldMk cId="108865416" sldId="387"/>
            <ac:spMk id="5" creationId="{4FE30E1D-600A-41A4-8C07-374BF0A03118}"/>
          </ac:spMkLst>
        </pc:spChg>
      </pc:sldChg>
      <pc:sldChg chg="modSp mod">
        <pc:chgData name="LUCA MAZZONI" userId="a6dbef59-4332-4b52-80fa-1ea58f0d96ba" providerId="ADAL" clId="{BEDB4DBB-C014-444F-B650-BA944593FFD2}" dt="2023-04-27T21:59:41.543" v="833" actId="1076"/>
        <pc:sldMkLst>
          <pc:docMk/>
          <pc:sldMk cId="3334490899" sldId="388"/>
        </pc:sldMkLst>
        <pc:spChg chg="mod">
          <ac:chgData name="LUCA MAZZONI" userId="a6dbef59-4332-4b52-80fa-1ea58f0d96ba" providerId="ADAL" clId="{BEDB4DBB-C014-444F-B650-BA944593FFD2}" dt="2023-04-27T21:59:39.708" v="832" actId="1076"/>
          <ac:spMkLst>
            <pc:docMk/>
            <pc:sldMk cId="3334490899" sldId="388"/>
            <ac:spMk id="9" creationId="{9946F63F-76B1-62A3-44F5-8A1E9191DF2F}"/>
          </ac:spMkLst>
        </pc:spChg>
        <pc:spChg chg="mod">
          <ac:chgData name="LUCA MAZZONI" userId="a6dbef59-4332-4b52-80fa-1ea58f0d96ba" providerId="ADAL" clId="{BEDB4DBB-C014-444F-B650-BA944593FFD2}" dt="2023-04-27T21:59:30.960" v="831" actId="1076"/>
          <ac:spMkLst>
            <pc:docMk/>
            <pc:sldMk cId="3334490899" sldId="388"/>
            <ac:spMk id="10" creationId="{DF74E259-C564-1F7C-48D0-90C2219E8700}"/>
          </ac:spMkLst>
        </pc:spChg>
        <pc:picChg chg="mod">
          <ac:chgData name="LUCA MAZZONI" userId="a6dbef59-4332-4b52-80fa-1ea58f0d96ba" providerId="ADAL" clId="{BEDB4DBB-C014-444F-B650-BA944593FFD2}" dt="2023-04-27T21:59:41.543" v="833" actId="1076"/>
          <ac:picMkLst>
            <pc:docMk/>
            <pc:sldMk cId="3334490899" sldId="388"/>
            <ac:picMk id="1026" creationId="{579C2E7B-CE8A-C6C3-372D-430797D9F30C}"/>
          </ac:picMkLst>
        </pc:picChg>
      </pc:sldChg>
      <pc:sldChg chg="modSp modAnim">
        <pc:chgData name="LUCA MAZZONI" userId="a6dbef59-4332-4b52-80fa-1ea58f0d96ba" providerId="ADAL" clId="{BEDB4DBB-C014-444F-B650-BA944593FFD2}" dt="2023-04-27T22:27:18.521" v="1014"/>
        <pc:sldMkLst>
          <pc:docMk/>
          <pc:sldMk cId="530439843" sldId="389"/>
        </pc:sldMkLst>
        <pc:spChg chg="mod">
          <ac:chgData name="LUCA MAZZONI" userId="a6dbef59-4332-4b52-80fa-1ea58f0d96ba" providerId="ADAL" clId="{BEDB4DBB-C014-444F-B650-BA944593FFD2}" dt="2023-04-27T22:25:34.085" v="1001" actId="20577"/>
          <ac:spMkLst>
            <pc:docMk/>
            <pc:sldMk cId="530439843" sldId="389"/>
            <ac:spMk id="5" creationId="{3CD198F0-51E2-AD81-CFC2-0AEB461FEF6C}"/>
          </ac:spMkLst>
        </pc:spChg>
        <pc:spChg chg="mod">
          <ac:chgData name="LUCA MAZZONI" userId="a6dbef59-4332-4b52-80fa-1ea58f0d96ba" providerId="ADAL" clId="{BEDB4DBB-C014-444F-B650-BA944593FFD2}" dt="2023-04-27T22:01:03.239" v="851" actId="6549"/>
          <ac:spMkLst>
            <pc:docMk/>
            <pc:sldMk cId="530439843" sldId="389"/>
            <ac:spMk id="7" creationId="{7A9521F9-3D1C-C39E-53E9-E1CAD32E7CB2}"/>
          </ac:spMkLst>
        </pc:spChg>
      </pc:sldChg>
      <pc:sldChg chg="modAnim">
        <pc:chgData name="LUCA MAZZONI" userId="a6dbef59-4332-4b52-80fa-1ea58f0d96ba" providerId="ADAL" clId="{BEDB4DBB-C014-444F-B650-BA944593FFD2}" dt="2023-04-27T22:12:16.143" v="1000"/>
        <pc:sldMkLst>
          <pc:docMk/>
          <pc:sldMk cId="4228611923" sldId="394"/>
        </pc:sldMkLst>
      </pc:sldChg>
      <pc:sldChg chg="addSp delSp modSp add mod delAnim">
        <pc:chgData name="LUCA MAZZONI" userId="a6dbef59-4332-4b52-80fa-1ea58f0d96ba" providerId="ADAL" clId="{BEDB4DBB-C014-444F-B650-BA944593FFD2}" dt="2023-04-27T22:26:05.053" v="1009" actId="20577"/>
        <pc:sldMkLst>
          <pc:docMk/>
          <pc:sldMk cId="4006771520" sldId="396"/>
        </pc:sldMkLst>
        <pc:spChg chg="del">
          <ac:chgData name="LUCA MAZZONI" userId="a6dbef59-4332-4b52-80fa-1ea58f0d96ba" providerId="ADAL" clId="{BEDB4DBB-C014-444F-B650-BA944593FFD2}" dt="2023-04-27T21:35:43.296" v="215" actId="478"/>
          <ac:spMkLst>
            <pc:docMk/>
            <pc:sldMk cId="4006771520" sldId="396"/>
            <ac:spMk id="2" creationId="{6DFC1D3C-6412-C1E6-F25C-45B9A9C5278D}"/>
          </ac:spMkLst>
        </pc:spChg>
        <pc:spChg chg="mod">
          <ac:chgData name="LUCA MAZZONI" userId="a6dbef59-4332-4b52-80fa-1ea58f0d96ba" providerId="ADAL" clId="{BEDB4DBB-C014-444F-B650-BA944593FFD2}" dt="2023-04-27T21:35:37.668" v="214" actId="20577"/>
          <ac:spMkLst>
            <pc:docMk/>
            <pc:sldMk cId="4006771520" sldId="396"/>
            <ac:spMk id="7" creationId="{A038376C-7A58-76FC-BC2B-5E6F2499327E}"/>
          </ac:spMkLst>
        </pc:spChg>
        <pc:spChg chg="del">
          <ac:chgData name="LUCA MAZZONI" userId="a6dbef59-4332-4b52-80fa-1ea58f0d96ba" providerId="ADAL" clId="{BEDB4DBB-C014-444F-B650-BA944593FFD2}" dt="2023-04-27T21:35:46.601" v="217" actId="478"/>
          <ac:spMkLst>
            <pc:docMk/>
            <pc:sldMk cId="4006771520" sldId="396"/>
            <ac:spMk id="10" creationId="{8F27DF0E-ED60-197D-87D5-4D249040FE79}"/>
          </ac:spMkLst>
        </pc:spChg>
        <pc:spChg chg="mod">
          <ac:chgData name="LUCA MAZZONI" userId="a6dbef59-4332-4b52-80fa-1ea58f0d96ba" providerId="ADAL" clId="{BEDB4DBB-C014-444F-B650-BA944593FFD2}" dt="2023-04-27T22:26:05.053" v="1009" actId="20577"/>
          <ac:spMkLst>
            <pc:docMk/>
            <pc:sldMk cId="4006771520" sldId="396"/>
            <ac:spMk id="12" creationId="{2F54609A-3D17-3F3B-A54A-04C2E731B326}"/>
          </ac:spMkLst>
        </pc:spChg>
        <pc:spChg chg="del">
          <ac:chgData name="LUCA MAZZONI" userId="a6dbef59-4332-4b52-80fa-1ea58f0d96ba" providerId="ADAL" clId="{BEDB4DBB-C014-444F-B650-BA944593FFD2}" dt="2023-04-27T21:35:49.394" v="219" actId="478"/>
          <ac:spMkLst>
            <pc:docMk/>
            <pc:sldMk cId="4006771520" sldId="396"/>
            <ac:spMk id="13" creationId="{CA353C24-E847-E86D-D58B-4E409C5A2074}"/>
          </ac:spMkLst>
        </pc:spChg>
        <pc:graphicFrameChg chg="add mod">
          <ac:chgData name="LUCA MAZZONI" userId="a6dbef59-4332-4b52-80fa-1ea58f0d96ba" providerId="ADAL" clId="{BEDB4DBB-C014-444F-B650-BA944593FFD2}" dt="2023-04-27T21:36:54.296" v="235" actId="1076"/>
          <ac:graphicFrameMkLst>
            <pc:docMk/>
            <pc:sldMk cId="4006771520" sldId="396"/>
            <ac:graphicFrameMk id="3" creationId="{671B514E-F1F6-18FA-812D-B45EDAC3D738}"/>
          </ac:graphicFrameMkLst>
        </pc:graphicFrameChg>
        <pc:graphicFrameChg chg="add mod">
          <ac:chgData name="LUCA MAZZONI" userId="a6dbef59-4332-4b52-80fa-1ea58f0d96ba" providerId="ADAL" clId="{BEDB4DBB-C014-444F-B650-BA944593FFD2}" dt="2023-04-27T21:39:57.972" v="519" actId="1076"/>
          <ac:graphicFrameMkLst>
            <pc:docMk/>
            <pc:sldMk cId="4006771520" sldId="396"/>
            <ac:graphicFrameMk id="4" creationId="{F3F5F077-6636-00B9-FF31-08955927A3DB}"/>
          </ac:graphicFrameMkLst>
        </pc:graphicFrameChg>
        <pc:graphicFrameChg chg="del">
          <ac:chgData name="LUCA MAZZONI" userId="a6dbef59-4332-4b52-80fa-1ea58f0d96ba" providerId="ADAL" clId="{BEDB4DBB-C014-444F-B650-BA944593FFD2}" dt="2023-04-27T21:35:44.735" v="216" actId="478"/>
          <ac:graphicFrameMkLst>
            <pc:docMk/>
            <pc:sldMk cId="4006771520" sldId="396"/>
            <ac:graphicFrameMk id="6" creationId="{24480FCB-104D-4CB4-98D9-20745CA47AB7}"/>
          </ac:graphicFrameMkLst>
        </pc:graphicFrameChg>
        <pc:graphicFrameChg chg="add mod">
          <ac:chgData name="LUCA MAZZONI" userId="a6dbef59-4332-4b52-80fa-1ea58f0d96ba" providerId="ADAL" clId="{BEDB4DBB-C014-444F-B650-BA944593FFD2}" dt="2023-04-27T21:36:49.686" v="234" actId="1076"/>
          <ac:graphicFrameMkLst>
            <pc:docMk/>
            <pc:sldMk cId="4006771520" sldId="396"/>
            <ac:graphicFrameMk id="8" creationId="{820FD1D1-F223-F14B-62BD-52681C353329}"/>
          </ac:graphicFrameMkLst>
        </pc:graphicFrameChg>
        <pc:graphicFrameChg chg="del">
          <ac:chgData name="LUCA MAZZONI" userId="a6dbef59-4332-4b52-80fa-1ea58f0d96ba" providerId="ADAL" clId="{BEDB4DBB-C014-444F-B650-BA944593FFD2}" dt="2023-04-27T21:35:48.005" v="218" actId="478"/>
          <ac:graphicFrameMkLst>
            <pc:docMk/>
            <pc:sldMk cId="4006771520" sldId="396"/>
            <ac:graphicFrameMk id="9" creationId="{041417C3-C8DF-4D7F-802B-C29FA8B923B2}"/>
          </ac:graphicFrameMkLst>
        </pc:graphicFrameChg>
      </pc:sldChg>
      <pc:sldChg chg="modSp add modAnim">
        <pc:chgData name="LUCA MAZZONI" userId="a6dbef59-4332-4b52-80fa-1ea58f0d96ba" providerId="ADAL" clId="{BEDB4DBB-C014-444F-B650-BA944593FFD2}" dt="2023-04-27T22:26:50.924" v="1013"/>
        <pc:sldMkLst>
          <pc:docMk/>
          <pc:sldMk cId="1809833782" sldId="397"/>
        </pc:sldMkLst>
        <pc:spChg chg="mod">
          <ac:chgData name="LUCA MAZZONI" userId="a6dbef59-4332-4b52-80fa-1ea58f0d96ba" providerId="ADAL" clId="{BEDB4DBB-C014-444F-B650-BA944593FFD2}" dt="2023-04-27T22:11:27.144" v="993" actId="5793"/>
          <ac:spMkLst>
            <pc:docMk/>
            <pc:sldMk cId="1809833782" sldId="397"/>
            <ac:spMk id="5" creationId="{4FE30E1D-600A-41A4-8C07-374BF0A03118}"/>
          </ac:spMkLst>
        </pc:spChg>
      </pc:sldChg>
    </pc:docChg>
  </pc:docChgLst>
  <pc:docChgLst>
    <pc:chgData name="LUCA MAZZONI" userId="a6dbef59-4332-4b52-80fa-1ea58f0d96ba" providerId="ADAL" clId="{286B8064-4531-46D9-A3F4-3A7B64F43E6B}"/>
    <pc:docChg chg="undo redo custSel addSld delSld modSld sldOrd">
      <pc:chgData name="LUCA MAZZONI" userId="a6dbef59-4332-4b52-80fa-1ea58f0d96ba" providerId="ADAL" clId="{286B8064-4531-46D9-A3F4-3A7B64F43E6B}" dt="2023-04-27T15:44:39.605" v="1740" actId="14100"/>
      <pc:docMkLst>
        <pc:docMk/>
      </pc:docMkLst>
      <pc:sldChg chg="addSp delSp modSp mod">
        <pc:chgData name="LUCA MAZZONI" userId="a6dbef59-4332-4b52-80fa-1ea58f0d96ba" providerId="ADAL" clId="{286B8064-4531-46D9-A3F4-3A7B64F43E6B}" dt="2023-04-27T07:35:19.351" v="86" actId="1076"/>
        <pc:sldMkLst>
          <pc:docMk/>
          <pc:sldMk cId="1689761782" sldId="256"/>
        </pc:sldMkLst>
        <pc:spChg chg="mod">
          <ac:chgData name="LUCA MAZZONI" userId="a6dbef59-4332-4b52-80fa-1ea58f0d96ba" providerId="ADAL" clId="{286B8064-4531-46D9-A3F4-3A7B64F43E6B}" dt="2023-04-26T07:33:15.055" v="24" actId="14100"/>
          <ac:spMkLst>
            <pc:docMk/>
            <pc:sldMk cId="1689761782" sldId="256"/>
            <ac:spMk id="5" creationId="{577FBADE-C513-5EFA-E81B-8DDC71D5517F}"/>
          </ac:spMkLst>
        </pc:spChg>
        <pc:spChg chg="mod">
          <ac:chgData name="LUCA MAZZONI" userId="a6dbef59-4332-4b52-80fa-1ea58f0d96ba" providerId="ADAL" clId="{286B8064-4531-46D9-A3F4-3A7B64F43E6B}" dt="2023-04-27T07:35:12.028" v="83" actId="1076"/>
          <ac:spMkLst>
            <pc:docMk/>
            <pc:sldMk cId="1689761782" sldId="256"/>
            <ac:spMk id="190" creationId="{7373680B-284E-C018-044F-6F64B48ECEF5}"/>
          </ac:spMkLst>
        </pc:spChg>
        <pc:spChg chg="del">
          <ac:chgData name="LUCA MAZZONI" userId="a6dbef59-4332-4b52-80fa-1ea58f0d96ba" providerId="ADAL" clId="{286B8064-4531-46D9-A3F4-3A7B64F43E6B}" dt="2023-04-26T07:33:43.517" v="28" actId="478"/>
          <ac:spMkLst>
            <pc:docMk/>
            <pc:sldMk cId="1689761782" sldId="256"/>
            <ac:spMk id="191" creationId="{2940D2A1-13DD-502B-FDA7-5866C8F68871}"/>
          </ac:spMkLst>
        </pc:spChg>
        <pc:picChg chg="add mod">
          <ac:chgData name="LUCA MAZZONI" userId="a6dbef59-4332-4b52-80fa-1ea58f0d96ba" providerId="ADAL" clId="{286B8064-4531-46D9-A3F4-3A7B64F43E6B}" dt="2023-04-26T07:34:48.247" v="50" actId="1076"/>
          <ac:picMkLst>
            <pc:docMk/>
            <pc:sldMk cId="1689761782" sldId="256"/>
            <ac:picMk id="2" creationId="{A48AEB6C-E2E5-A828-6E4B-B915719D02F4}"/>
          </ac:picMkLst>
        </pc:picChg>
        <pc:picChg chg="add mod">
          <ac:chgData name="LUCA MAZZONI" userId="a6dbef59-4332-4b52-80fa-1ea58f0d96ba" providerId="ADAL" clId="{286B8064-4531-46D9-A3F4-3A7B64F43E6B}" dt="2023-04-26T07:34:47.145" v="49" actId="1076"/>
          <ac:picMkLst>
            <pc:docMk/>
            <pc:sldMk cId="1689761782" sldId="256"/>
            <ac:picMk id="3" creationId="{46A0E1C7-3116-B5D5-CC1B-F0231CCF154C}"/>
          </ac:picMkLst>
        </pc:picChg>
        <pc:picChg chg="add mod">
          <ac:chgData name="LUCA MAZZONI" userId="a6dbef59-4332-4b52-80fa-1ea58f0d96ba" providerId="ADAL" clId="{286B8064-4531-46D9-A3F4-3A7B64F43E6B}" dt="2023-04-26T07:34:11.995" v="31" actId="14100"/>
          <ac:picMkLst>
            <pc:docMk/>
            <pc:sldMk cId="1689761782" sldId="256"/>
            <ac:picMk id="4" creationId="{57FB9AE5-3714-C094-CC5B-C5BC74ECAC33}"/>
          </ac:picMkLst>
        </pc:picChg>
        <pc:picChg chg="del">
          <ac:chgData name="LUCA MAZZONI" userId="a6dbef59-4332-4b52-80fa-1ea58f0d96ba" providerId="ADAL" clId="{286B8064-4531-46D9-A3F4-3A7B64F43E6B}" dt="2023-04-26T07:32:48.373" v="0" actId="478"/>
          <ac:picMkLst>
            <pc:docMk/>
            <pc:sldMk cId="1689761782" sldId="256"/>
            <ac:picMk id="7" creationId="{49B57A59-9555-013B-90A6-7925C93C7D60}"/>
          </ac:picMkLst>
        </pc:picChg>
        <pc:picChg chg="mod">
          <ac:chgData name="LUCA MAZZONI" userId="a6dbef59-4332-4b52-80fa-1ea58f0d96ba" providerId="ADAL" clId="{286B8064-4531-46D9-A3F4-3A7B64F43E6B}" dt="2023-04-27T07:35:19.351" v="86" actId="1076"/>
          <ac:picMkLst>
            <pc:docMk/>
            <pc:sldMk cId="1689761782" sldId="256"/>
            <ac:picMk id="185" creationId="{2F877552-15C0-3F51-A324-32BE25078B4F}"/>
          </ac:picMkLst>
        </pc:picChg>
        <pc:picChg chg="mod">
          <ac:chgData name="LUCA MAZZONI" userId="a6dbef59-4332-4b52-80fa-1ea58f0d96ba" providerId="ADAL" clId="{286B8064-4531-46D9-A3F4-3A7B64F43E6B}" dt="2023-04-27T07:35:16.599" v="85" actId="1076"/>
          <ac:picMkLst>
            <pc:docMk/>
            <pc:sldMk cId="1689761782" sldId="256"/>
            <ac:picMk id="186" creationId="{9333B514-6645-CE4F-4373-DA118155FB52}"/>
          </ac:picMkLst>
        </pc:picChg>
        <pc:picChg chg="del">
          <ac:chgData name="LUCA MAZZONI" userId="a6dbef59-4332-4b52-80fa-1ea58f0d96ba" providerId="ADAL" clId="{286B8064-4531-46D9-A3F4-3A7B64F43E6B}" dt="2023-04-26T07:32:59.918" v="1" actId="478"/>
          <ac:picMkLst>
            <pc:docMk/>
            <pc:sldMk cId="1689761782" sldId="256"/>
            <ac:picMk id="189" creationId="{1BDB4E54-9824-D7CF-271D-A0CC5177C808}"/>
          </ac:picMkLst>
        </pc:picChg>
      </pc:sldChg>
      <pc:sldChg chg="del">
        <pc:chgData name="LUCA MAZZONI" userId="a6dbef59-4332-4b52-80fa-1ea58f0d96ba" providerId="ADAL" clId="{286B8064-4531-46D9-A3F4-3A7B64F43E6B}" dt="2023-04-27T07:16:33.411" v="71" actId="47"/>
        <pc:sldMkLst>
          <pc:docMk/>
          <pc:sldMk cId="4274874684" sldId="270"/>
        </pc:sldMkLst>
      </pc:sldChg>
      <pc:sldChg chg="modSp mod">
        <pc:chgData name="LUCA MAZZONI" userId="a6dbef59-4332-4b52-80fa-1ea58f0d96ba" providerId="ADAL" clId="{286B8064-4531-46D9-A3F4-3A7B64F43E6B}" dt="2023-04-27T14:51:33.275" v="1189" actId="20577"/>
        <pc:sldMkLst>
          <pc:docMk/>
          <pc:sldMk cId="3029540420" sldId="279"/>
        </pc:sldMkLst>
        <pc:spChg chg="mod">
          <ac:chgData name="LUCA MAZZONI" userId="a6dbef59-4332-4b52-80fa-1ea58f0d96ba" providerId="ADAL" clId="{286B8064-4531-46D9-A3F4-3A7B64F43E6B}" dt="2023-04-27T13:16:56.463" v="200" actId="20577"/>
          <ac:spMkLst>
            <pc:docMk/>
            <pc:sldMk cId="3029540420" sldId="279"/>
            <ac:spMk id="5" creationId="{54857CC3-6DC2-CAFA-88F0-350C636B698E}"/>
          </ac:spMkLst>
        </pc:spChg>
        <pc:spChg chg="mod">
          <ac:chgData name="LUCA MAZZONI" userId="a6dbef59-4332-4b52-80fa-1ea58f0d96ba" providerId="ADAL" clId="{286B8064-4531-46D9-A3F4-3A7B64F43E6B}" dt="2023-04-27T13:17:05.080" v="222" actId="20577"/>
          <ac:spMkLst>
            <pc:docMk/>
            <pc:sldMk cId="3029540420" sldId="279"/>
            <ac:spMk id="7" creationId="{A038376C-7A58-76FC-BC2B-5E6F2499327E}"/>
          </ac:spMkLst>
        </pc:spChg>
        <pc:spChg chg="mod">
          <ac:chgData name="LUCA MAZZONI" userId="a6dbef59-4332-4b52-80fa-1ea58f0d96ba" providerId="ADAL" clId="{286B8064-4531-46D9-A3F4-3A7B64F43E6B}" dt="2023-04-27T14:51:22.783" v="1177" actId="20577"/>
          <ac:spMkLst>
            <pc:docMk/>
            <pc:sldMk cId="3029540420" sldId="279"/>
            <ac:spMk id="12" creationId="{2F54609A-3D17-3F3B-A54A-04C2E731B326}"/>
          </ac:spMkLst>
        </pc:spChg>
        <pc:spChg chg="mod">
          <ac:chgData name="LUCA MAZZONI" userId="a6dbef59-4332-4b52-80fa-1ea58f0d96ba" providerId="ADAL" clId="{286B8064-4531-46D9-A3F4-3A7B64F43E6B}" dt="2023-04-27T14:51:33.275" v="1189" actId="20577"/>
          <ac:spMkLst>
            <pc:docMk/>
            <pc:sldMk cId="3029540420" sldId="279"/>
            <ac:spMk id="13" creationId="{CA353C24-E847-E86D-D58B-4E409C5A2074}"/>
          </ac:spMkLst>
        </pc:spChg>
      </pc:sldChg>
      <pc:sldChg chg="addSp modSp mod modAnim">
        <pc:chgData name="LUCA MAZZONI" userId="a6dbef59-4332-4b52-80fa-1ea58f0d96ba" providerId="ADAL" clId="{286B8064-4531-46D9-A3F4-3A7B64F43E6B}" dt="2023-04-27T15:44:39.605" v="1740" actId="14100"/>
        <pc:sldMkLst>
          <pc:docMk/>
          <pc:sldMk cId="3953392739" sldId="280"/>
        </pc:sldMkLst>
        <pc:spChg chg="mod ord">
          <ac:chgData name="LUCA MAZZONI" userId="a6dbef59-4332-4b52-80fa-1ea58f0d96ba" providerId="ADAL" clId="{286B8064-4531-46D9-A3F4-3A7B64F43E6B}" dt="2023-04-27T15:44:36.102" v="1739" actId="166"/>
          <ac:spMkLst>
            <pc:docMk/>
            <pc:sldMk cId="3953392739" sldId="280"/>
            <ac:spMk id="2" creationId="{00000000-0000-0000-0000-000000000000}"/>
          </ac:spMkLst>
        </pc:spChg>
        <pc:spChg chg="add mod">
          <ac:chgData name="LUCA MAZZONI" userId="a6dbef59-4332-4b52-80fa-1ea58f0d96ba" providerId="ADAL" clId="{286B8064-4531-46D9-A3F4-3A7B64F43E6B}" dt="2023-04-27T15:44:17.963" v="1736" actId="1076"/>
          <ac:spMkLst>
            <pc:docMk/>
            <pc:sldMk cId="3953392739" sldId="280"/>
            <ac:spMk id="9" creationId="{1A7C9046-4FC1-607B-A9E7-851B546BA5A8}"/>
          </ac:spMkLst>
        </pc:spChg>
        <pc:spChg chg="mod">
          <ac:chgData name="LUCA MAZZONI" userId="a6dbef59-4332-4b52-80fa-1ea58f0d96ba" providerId="ADAL" clId="{286B8064-4531-46D9-A3F4-3A7B64F43E6B}" dt="2023-04-27T09:08:46.284" v="150"/>
          <ac:spMkLst>
            <pc:docMk/>
            <pc:sldMk cId="3953392739" sldId="280"/>
            <ac:spMk id="19" creationId="{B341FCDD-9AAD-7C43-149E-AFDE30BCBD6F}"/>
          </ac:spMkLst>
        </pc:spChg>
        <pc:spChg chg="mod">
          <ac:chgData name="LUCA MAZZONI" userId="a6dbef59-4332-4b52-80fa-1ea58f0d96ba" providerId="ADAL" clId="{286B8064-4531-46D9-A3F4-3A7B64F43E6B}" dt="2023-04-27T09:18:22.802" v="151"/>
          <ac:spMkLst>
            <pc:docMk/>
            <pc:sldMk cId="3953392739" sldId="280"/>
            <ac:spMk id="29" creationId="{DA3E3A77-C657-A606-84F9-8FF87CBDE73E}"/>
          </ac:spMkLst>
        </pc:spChg>
        <pc:spChg chg="mod">
          <ac:chgData name="LUCA MAZZONI" userId="a6dbef59-4332-4b52-80fa-1ea58f0d96ba" providerId="ADAL" clId="{286B8064-4531-46D9-A3F4-3A7B64F43E6B}" dt="2023-04-27T14:36:14.866" v="809" actId="20577"/>
          <ac:spMkLst>
            <pc:docMk/>
            <pc:sldMk cId="3953392739" sldId="280"/>
            <ac:spMk id="32" creationId="{34BB662B-4282-CB67-61FB-588D812E75C6}"/>
          </ac:spMkLst>
        </pc:spChg>
        <pc:spChg chg="mod">
          <ac:chgData name="LUCA MAZZONI" userId="a6dbef59-4332-4b52-80fa-1ea58f0d96ba" providerId="ADAL" clId="{286B8064-4531-46D9-A3F4-3A7B64F43E6B}" dt="2023-04-27T14:36:41.612" v="838" actId="6549"/>
          <ac:spMkLst>
            <pc:docMk/>
            <pc:sldMk cId="3953392739" sldId="280"/>
            <ac:spMk id="35" creationId="{A0928F98-E892-8BC8-881B-2AB95EC91E53}"/>
          </ac:spMkLst>
        </pc:spChg>
        <pc:spChg chg="mod">
          <ac:chgData name="LUCA MAZZONI" userId="a6dbef59-4332-4b52-80fa-1ea58f0d96ba" providerId="ADAL" clId="{286B8064-4531-46D9-A3F4-3A7B64F43E6B}" dt="2023-04-27T14:36:25.077" v="815" actId="20577"/>
          <ac:spMkLst>
            <pc:docMk/>
            <pc:sldMk cId="3953392739" sldId="280"/>
            <ac:spMk id="36" creationId="{8FD863BB-B583-ADE2-ED32-9CE590D60EBD}"/>
          </ac:spMkLst>
        </pc:spChg>
        <pc:grpChg chg="mod">
          <ac:chgData name="LUCA MAZZONI" userId="a6dbef59-4332-4b52-80fa-1ea58f0d96ba" providerId="ADAL" clId="{286B8064-4531-46D9-A3F4-3A7B64F43E6B}" dt="2023-04-27T15:44:26.264" v="1737" actId="1076"/>
          <ac:grpSpMkLst>
            <pc:docMk/>
            <pc:sldMk cId="3953392739" sldId="280"/>
            <ac:grpSpMk id="20" creationId="{9968E467-A09B-81CC-1EA0-2D5EE9C603D8}"/>
          </ac:grpSpMkLst>
        </pc:grpChg>
        <pc:cxnChg chg="mod">
          <ac:chgData name="LUCA MAZZONI" userId="a6dbef59-4332-4b52-80fa-1ea58f0d96ba" providerId="ADAL" clId="{286B8064-4531-46D9-A3F4-3A7B64F43E6B}" dt="2023-04-27T15:44:39.605" v="1740" actId="14100"/>
          <ac:cxnSpMkLst>
            <pc:docMk/>
            <pc:sldMk cId="3953392739" sldId="280"/>
            <ac:cxnSpMk id="16" creationId="{21AFAA6A-B8CD-E416-F1A1-D1B286FCFC91}"/>
          </ac:cxnSpMkLst>
        </pc:cxnChg>
        <pc:cxnChg chg="mod">
          <ac:chgData name="LUCA MAZZONI" userId="a6dbef59-4332-4b52-80fa-1ea58f0d96ba" providerId="ADAL" clId="{286B8064-4531-46D9-A3F4-3A7B64F43E6B}" dt="2023-04-27T15:44:30.899" v="1738" actId="1076"/>
          <ac:cxnSpMkLst>
            <pc:docMk/>
            <pc:sldMk cId="3953392739" sldId="280"/>
            <ac:cxnSpMk id="26" creationId="{12ACCF17-7839-564F-0691-B945DF51E585}"/>
          </ac:cxnSpMkLst>
        </pc:cxnChg>
      </pc:sldChg>
      <pc:sldChg chg="modSp mod">
        <pc:chgData name="LUCA MAZZONI" userId="a6dbef59-4332-4b52-80fa-1ea58f0d96ba" providerId="ADAL" clId="{286B8064-4531-46D9-A3F4-3A7B64F43E6B}" dt="2023-04-27T14:37:50.712" v="862" actId="14734"/>
        <pc:sldMkLst>
          <pc:docMk/>
          <pc:sldMk cId="2282580427" sldId="301"/>
        </pc:sldMkLst>
        <pc:spChg chg="mod">
          <ac:chgData name="LUCA MAZZONI" userId="a6dbef59-4332-4b52-80fa-1ea58f0d96ba" providerId="ADAL" clId="{286B8064-4531-46D9-A3F4-3A7B64F43E6B}" dt="2023-04-27T09:20:33.339" v="168"/>
          <ac:spMkLst>
            <pc:docMk/>
            <pc:sldMk cId="2282580427" sldId="301"/>
            <ac:spMk id="6" creationId="{89814FC0-F033-CA42-53D8-CD43878E82E1}"/>
          </ac:spMkLst>
        </pc:spChg>
        <pc:spChg chg="mod">
          <ac:chgData name="LUCA MAZZONI" userId="a6dbef59-4332-4b52-80fa-1ea58f0d96ba" providerId="ADAL" clId="{286B8064-4531-46D9-A3F4-3A7B64F43E6B}" dt="2023-04-27T14:36:57.758" v="842" actId="20577"/>
          <ac:spMkLst>
            <pc:docMk/>
            <pc:sldMk cId="2282580427" sldId="301"/>
            <ac:spMk id="223" creationId="{86171546-AD5F-492D-3F4C-2CAD06D3CE9A}"/>
          </ac:spMkLst>
        </pc:spChg>
        <pc:graphicFrameChg chg="mod modGraphic">
          <ac:chgData name="LUCA MAZZONI" userId="a6dbef59-4332-4b52-80fa-1ea58f0d96ba" providerId="ADAL" clId="{286B8064-4531-46D9-A3F4-3A7B64F43E6B}" dt="2023-04-27T14:37:50.712" v="862" actId="14734"/>
          <ac:graphicFrameMkLst>
            <pc:docMk/>
            <pc:sldMk cId="2282580427" sldId="301"/>
            <ac:graphicFrameMk id="2" creationId="{74651A9E-1681-9CE6-EB79-065B1CFCCB6E}"/>
          </ac:graphicFrameMkLst>
        </pc:graphicFrameChg>
      </pc:sldChg>
      <pc:sldChg chg="modSp mod modAnim">
        <pc:chgData name="LUCA MAZZONI" userId="a6dbef59-4332-4b52-80fa-1ea58f0d96ba" providerId="ADAL" clId="{286B8064-4531-46D9-A3F4-3A7B64F43E6B}" dt="2023-04-27T14:46:43.616" v="1103" actId="6549"/>
        <pc:sldMkLst>
          <pc:docMk/>
          <pc:sldMk cId="452667744" sldId="302"/>
        </pc:sldMkLst>
        <pc:spChg chg="mod">
          <ac:chgData name="LUCA MAZZONI" userId="a6dbef59-4332-4b52-80fa-1ea58f0d96ba" providerId="ADAL" clId="{286B8064-4531-46D9-A3F4-3A7B64F43E6B}" dt="2023-04-27T09:22:05.824" v="176"/>
          <ac:spMkLst>
            <pc:docMk/>
            <pc:sldMk cId="452667744" sldId="302"/>
            <ac:spMk id="2" creationId="{0A6CDCD9-211A-F611-651C-DE8E28B52C3F}"/>
          </ac:spMkLst>
        </pc:spChg>
        <pc:spChg chg="mod">
          <ac:chgData name="LUCA MAZZONI" userId="a6dbef59-4332-4b52-80fa-1ea58f0d96ba" providerId="ADAL" clId="{286B8064-4531-46D9-A3F4-3A7B64F43E6B}" dt="2023-04-27T14:46:43.616" v="1103" actId="6549"/>
          <ac:spMkLst>
            <pc:docMk/>
            <pc:sldMk cId="452667744" sldId="302"/>
            <ac:spMk id="3" creationId="{73C67C99-A6BB-5FD5-F866-592786B975EE}"/>
          </ac:spMkLst>
        </pc:spChg>
      </pc:sldChg>
      <pc:sldChg chg="modSp del">
        <pc:chgData name="LUCA MAZZONI" userId="a6dbef59-4332-4b52-80fa-1ea58f0d96ba" providerId="ADAL" clId="{286B8064-4531-46D9-A3F4-3A7B64F43E6B}" dt="2023-04-27T07:16:36.993" v="72" actId="47"/>
        <pc:sldMkLst>
          <pc:docMk/>
          <pc:sldMk cId="2025803608" sldId="368"/>
        </pc:sldMkLst>
        <pc:graphicFrameChg chg="mod">
          <ac:chgData name="LUCA MAZZONI" userId="a6dbef59-4332-4b52-80fa-1ea58f0d96ba" providerId="ADAL" clId="{286B8064-4531-46D9-A3F4-3A7B64F43E6B}" dt="2023-04-26T07:35:18.198" v="70"/>
          <ac:graphicFrameMkLst>
            <pc:docMk/>
            <pc:sldMk cId="2025803608" sldId="368"/>
            <ac:graphicFrameMk id="4" creationId="{5F9EA9E4-12C2-46FD-A5C6-F3DEF87ABAF0}"/>
          </ac:graphicFrameMkLst>
        </pc:graphicFrameChg>
      </pc:sldChg>
      <pc:sldChg chg="modSp mod modAnim">
        <pc:chgData name="LUCA MAZZONI" userId="a6dbef59-4332-4b52-80fa-1ea58f0d96ba" providerId="ADAL" clId="{286B8064-4531-46D9-A3F4-3A7B64F43E6B}" dt="2023-04-27T15:02:48.335" v="1517" actId="20577"/>
        <pc:sldMkLst>
          <pc:docMk/>
          <pc:sldMk cId="108865416" sldId="387"/>
        </pc:sldMkLst>
        <pc:spChg chg="mod">
          <ac:chgData name="LUCA MAZZONI" userId="a6dbef59-4332-4b52-80fa-1ea58f0d96ba" providerId="ADAL" clId="{286B8064-4531-46D9-A3F4-3A7B64F43E6B}" dt="2023-04-27T15:02:48.335" v="1517" actId="20577"/>
          <ac:spMkLst>
            <pc:docMk/>
            <pc:sldMk cId="108865416" sldId="387"/>
            <ac:spMk id="5" creationId="{4FE30E1D-600A-41A4-8C07-374BF0A03118}"/>
          </ac:spMkLst>
        </pc:spChg>
        <pc:spChg chg="mod">
          <ac:chgData name="LUCA MAZZONI" userId="a6dbef59-4332-4b52-80fa-1ea58f0d96ba" providerId="ADAL" clId="{286B8064-4531-46D9-A3F4-3A7B64F43E6B}" dt="2023-04-27T13:33:36.945" v="385"/>
          <ac:spMkLst>
            <pc:docMk/>
            <pc:sldMk cId="108865416" sldId="387"/>
            <ac:spMk id="8" creationId="{B492DDC4-F404-5057-9D18-4DB90CBE4248}"/>
          </ac:spMkLst>
        </pc:spChg>
      </pc:sldChg>
      <pc:sldChg chg="modSp mod">
        <pc:chgData name="LUCA MAZZONI" userId="a6dbef59-4332-4b52-80fa-1ea58f0d96ba" providerId="ADAL" clId="{286B8064-4531-46D9-A3F4-3A7B64F43E6B}" dt="2023-04-27T14:04:07.931" v="629" actId="20577"/>
        <pc:sldMkLst>
          <pc:docMk/>
          <pc:sldMk cId="3334490899" sldId="388"/>
        </pc:sldMkLst>
        <pc:spChg chg="mod">
          <ac:chgData name="LUCA MAZZONI" userId="a6dbef59-4332-4b52-80fa-1ea58f0d96ba" providerId="ADAL" clId="{286B8064-4531-46D9-A3F4-3A7B64F43E6B}" dt="2023-04-27T13:44:22.651" v="453" actId="20577"/>
          <ac:spMkLst>
            <pc:docMk/>
            <pc:sldMk cId="3334490899" sldId="388"/>
            <ac:spMk id="5" creationId="{EF0BCB3E-40FB-55B1-3B8C-CDA85D9E03FC}"/>
          </ac:spMkLst>
        </pc:spChg>
        <pc:spChg chg="mod">
          <ac:chgData name="LUCA MAZZONI" userId="a6dbef59-4332-4b52-80fa-1ea58f0d96ba" providerId="ADAL" clId="{286B8064-4531-46D9-A3F4-3A7B64F43E6B}" dt="2023-04-27T14:04:07.931" v="629" actId="20577"/>
          <ac:spMkLst>
            <pc:docMk/>
            <pc:sldMk cId="3334490899" sldId="388"/>
            <ac:spMk id="8" creationId="{EE14447D-96AE-6608-CF32-554627DB8562}"/>
          </ac:spMkLst>
        </pc:spChg>
        <pc:spChg chg="mod">
          <ac:chgData name="LUCA MAZZONI" userId="a6dbef59-4332-4b52-80fa-1ea58f0d96ba" providerId="ADAL" clId="{286B8064-4531-46D9-A3F4-3A7B64F43E6B}" dt="2023-04-27T13:44:33.003" v="454" actId="1076"/>
          <ac:spMkLst>
            <pc:docMk/>
            <pc:sldMk cId="3334490899" sldId="388"/>
            <ac:spMk id="9" creationId="{9946F63F-76B1-62A3-44F5-8A1E9191DF2F}"/>
          </ac:spMkLst>
        </pc:spChg>
        <pc:spChg chg="mod">
          <ac:chgData name="LUCA MAZZONI" userId="a6dbef59-4332-4b52-80fa-1ea58f0d96ba" providerId="ADAL" clId="{286B8064-4531-46D9-A3F4-3A7B64F43E6B}" dt="2023-04-27T14:03:43.915" v="613" actId="14100"/>
          <ac:spMkLst>
            <pc:docMk/>
            <pc:sldMk cId="3334490899" sldId="388"/>
            <ac:spMk id="10" creationId="{DF74E259-C564-1F7C-48D0-90C2219E8700}"/>
          </ac:spMkLst>
        </pc:spChg>
        <pc:spChg chg="mod">
          <ac:chgData name="LUCA MAZZONI" userId="a6dbef59-4332-4b52-80fa-1ea58f0d96ba" providerId="ADAL" clId="{286B8064-4531-46D9-A3F4-3A7B64F43E6B}" dt="2023-04-27T13:44:36.006" v="455" actId="1076"/>
          <ac:spMkLst>
            <pc:docMk/>
            <pc:sldMk cId="3334490899" sldId="388"/>
            <ac:spMk id="11" creationId="{73FA8C62-18A3-0EFB-0AF6-B2C22E029847}"/>
          </ac:spMkLst>
        </pc:spChg>
        <pc:picChg chg="mod">
          <ac:chgData name="LUCA MAZZONI" userId="a6dbef59-4332-4b52-80fa-1ea58f0d96ba" providerId="ADAL" clId="{286B8064-4531-46D9-A3F4-3A7B64F43E6B}" dt="2023-04-27T13:45:59.436" v="457" actId="1076"/>
          <ac:picMkLst>
            <pc:docMk/>
            <pc:sldMk cId="3334490899" sldId="388"/>
            <ac:picMk id="1026" creationId="{579C2E7B-CE8A-C6C3-372D-430797D9F30C}"/>
          </ac:picMkLst>
        </pc:picChg>
      </pc:sldChg>
      <pc:sldChg chg="modSp modAnim">
        <pc:chgData name="LUCA MAZZONI" userId="a6dbef59-4332-4b52-80fa-1ea58f0d96ba" providerId="ADAL" clId="{286B8064-4531-46D9-A3F4-3A7B64F43E6B}" dt="2023-04-27T14:16:25.048" v="804" actId="20577"/>
        <pc:sldMkLst>
          <pc:docMk/>
          <pc:sldMk cId="530439843" sldId="389"/>
        </pc:sldMkLst>
        <pc:spChg chg="mod">
          <ac:chgData name="LUCA MAZZONI" userId="a6dbef59-4332-4b52-80fa-1ea58f0d96ba" providerId="ADAL" clId="{286B8064-4531-46D9-A3F4-3A7B64F43E6B}" dt="2023-04-27T14:05:33.704" v="753" actId="6549"/>
          <ac:spMkLst>
            <pc:docMk/>
            <pc:sldMk cId="530439843" sldId="389"/>
            <ac:spMk id="5" creationId="{3CD198F0-51E2-AD81-CFC2-0AEB461FEF6C}"/>
          </ac:spMkLst>
        </pc:spChg>
        <pc:spChg chg="mod">
          <ac:chgData name="LUCA MAZZONI" userId="a6dbef59-4332-4b52-80fa-1ea58f0d96ba" providerId="ADAL" clId="{286B8064-4531-46D9-A3F4-3A7B64F43E6B}" dt="2023-04-27T14:16:25.048" v="804" actId="20577"/>
          <ac:spMkLst>
            <pc:docMk/>
            <pc:sldMk cId="530439843" sldId="389"/>
            <ac:spMk id="7" creationId="{7A9521F9-3D1C-C39E-53E9-E1CAD32E7CB2}"/>
          </ac:spMkLst>
        </pc:spChg>
        <pc:spChg chg="mod">
          <ac:chgData name="LUCA MAZZONI" userId="a6dbef59-4332-4b52-80fa-1ea58f0d96ba" providerId="ADAL" clId="{286B8064-4531-46D9-A3F4-3A7B64F43E6B}" dt="2023-04-27T09:07:59.241" v="148"/>
          <ac:spMkLst>
            <pc:docMk/>
            <pc:sldMk cId="530439843" sldId="389"/>
            <ac:spMk id="12" creationId="{F68D54B8-FDFD-D8D3-BD6D-BFF29643CDE6}"/>
          </ac:spMkLst>
        </pc:spChg>
      </pc:sldChg>
      <pc:sldChg chg="modSp mod">
        <pc:chgData name="LUCA MAZZONI" userId="a6dbef59-4332-4b52-80fa-1ea58f0d96ba" providerId="ADAL" clId="{286B8064-4531-46D9-A3F4-3A7B64F43E6B}" dt="2023-04-27T14:50:00.133" v="1137" actId="14100"/>
        <pc:sldMkLst>
          <pc:docMk/>
          <pc:sldMk cId="1963747846" sldId="390"/>
        </pc:sldMkLst>
        <pc:spChg chg="mod">
          <ac:chgData name="LUCA MAZZONI" userId="a6dbef59-4332-4b52-80fa-1ea58f0d96ba" providerId="ADAL" clId="{286B8064-4531-46D9-A3F4-3A7B64F43E6B}" dt="2023-04-27T14:48:21.368" v="1132" actId="1076"/>
          <ac:spMkLst>
            <pc:docMk/>
            <pc:sldMk cId="1963747846" sldId="390"/>
            <ac:spMk id="2" creationId="{6DFC1D3C-6412-C1E6-F25C-45B9A9C5278D}"/>
          </ac:spMkLst>
        </pc:spChg>
        <pc:spChg chg="mod">
          <ac:chgData name="LUCA MAZZONI" userId="a6dbef59-4332-4b52-80fa-1ea58f0d96ba" providerId="ADAL" clId="{286B8064-4531-46D9-A3F4-3A7B64F43E6B}" dt="2023-04-27T13:17:51.626" v="251" actId="20577"/>
          <ac:spMkLst>
            <pc:docMk/>
            <pc:sldMk cId="1963747846" sldId="390"/>
            <ac:spMk id="5" creationId="{54857CC3-6DC2-CAFA-88F0-350C636B698E}"/>
          </ac:spMkLst>
        </pc:spChg>
        <pc:spChg chg="mod">
          <ac:chgData name="LUCA MAZZONI" userId="a6dbef59-4332-4b52-80fa-1ea58f0d96ba" providerId="ADAL" clId="{286B8064-4531-46D9-A3F4-3A7B64F43E6B}" dt="2023-04-27T13:17:58.209" v="271" actId="20577"/>
          <ac:spMkLst>
            <pc:docMk/>
            <pc:sldMk cId="1963747846" sldId="390"/>
            <ac:spMk id="7" creationId="{A038376C-7A58-76FC-BC2B-5E6F2499327E}"/>
          </ac:spMkLst>
        </pc:spChg>
        <pc:spChg chg="mod">
          <ac:chgData name="LUCA MAZZONI" userId="a6dbef59-4332-4b52-80fa-1ea58f0d96ba" providerId="ADAL" clId="{286B8064-4531-46D9-A3F4-3A7B64F43E6B}" dt="2023-04-27T14:48:26.455" v="1136" actId="6549"/>
          <ac:spMkLst>
            <pc:docMk/>
            <pc:sldMk cId="1963747846" sldId="390"/>
            <ac:spMk id="10" creationId="{8F27DF0E-ED60-197D-87D5-4D249040FE79}"/>
          </ac:spMkLst>
        </pc:spChg>
        <pc:spChg chg="mod">
          <ac:chgData name="LUCA MAZZONI" userId="a6dbef59-4332-4b52-80fa-1ea58f0d96ba" providerId="ADAL" clId="{286B8064-4531-46D9-A3F4-3A7B64F43E6B}" dt="2023-04-27T13:18:57.154" v="274"/>
          <ac:spMkLst>
            <pc:docMk/>
            <pc:sldMk cId="1963747846" sldId="390"/>
            <ac:spMk id="12" creationId="{2F54609A-3D17-3F3B-A54A-04C2E731B326}"/>
          </ac:spMkLst>
        </pc:spChg>
        <pc:spChg chg="mod">
          <ac:chgData name="LUCA MAZZONI" userId="a6dbef59-4332-4b52-80fa-1ea58f0d96ba" providerId="ADAL" clId="{286B8064-4531-46D9-A3F4-3A7B64F43E6B}" dt="2023-04-27T14:50:00.133" v="1137" actId="14100"/>
          <ac:spMkLst>
            <pc:docMk/>
            <pc:sldMk cId="1963747846" sldId="390"/>
            <ac:spMk id="13" creationId="{CA353C24-E847-E86D-D58B-4E409C5A2074}"/>
          </ac:spMkLst>
        </pc:spChg>
      </pc:sldChg>
      <pc:sldChg chg="modSp mod">
        <pc:chgData name="LUCA MAZZONI" userId="a6dbef59-4332-4b52-80fa-1ea58f0d96ba" providerId="ADAL" clId="{286B8064-4531-46D9-A3F4-3A7B64F43E6B}" dt="2023-04-27T14:53:07.521" v="1303" actId="20577"/>
        <pc:sldMkLst>
          <pc:docMk/>
          <pc:sldMk cId="3268195147" sldId="391"/>
        </pc:sldMkLst>
        <pc:spChg chg="mod">
          <ac:chgData name="LUCA MAZZONI" userId="a6dbef59-4332-4b52-80fa-1ea58f0d96ba" providerId="ADAL" clId="{286B8064-4531-46D9-A3F4-3A7B64F43E6B}" dt="2023-04-27T14:50:40.171" v="1151" actId="1038"/>
          <ac:spMkLst>
            <pc:docMk/>
            <pc:sldMk cId="3268195147" sldId="391"/>
            <ac:spMk id="2" creationId="{6DFC1D3C-6412-C1E6-F25C-45B9A9C5278D}"/>
          </ac:spMkLst>
        </pc:spChg>
        <pc:spChg chg="mod">
          <ac:chgData name="LUCA MAZZONI" userId="a6dbef59-4332-4b52-80fa-1ea58f0d96ba" providerId="ADAL" clId="{286B8064-4531-46D9-A3F4-3A7B64F43E6B}" dt="2023-04-27T13:29:43.697" v="320" actId="20577"/>
          <ac:spMkLst>
            <pc:docMk/>
            <pc:sldMk cId="3268195147" sldId="391"/>
            <ac:spMk id="5" creationId="{54857CC3-6DC2-CAFA-88F0-350C636B698E}"/>
          </ac:spMkLst>
        </pc:spChg>
        <pc:spChg chg="mod">
          <ac:chgData name="LUCA MAZZONI" userId="a6dbef59-4332-4b52-80fa-1ea58f0d96ba" providerId="ADAL" clId="{286B8064-4531-46D9-A3F4-3A7B64F43E6B}" dt="2023-04-27T13:30:09.556" v="349" actId="20577"/>
          <ac:spMkLst>
            <pc:docMk/>
            <pc:sldMk cId="3268195147" sldId="391"/>
            <ac:spMk id="7" creationId="{A038376C-7A58-76FC-BC2B-5E6F2499327E}"/>
          </ac:spMkLst>
        </pc:spChg>
        <pc:spChg chg="mod">
          <ac:chgData name="LUCA MAZZONI" userId="a6dbef59-4332-4b52-80fa-1ea58f0d96ba" providerId="ADAL" clId="{286B8064-4531-46D9-A3F4-3A7B64F43E6B}" dt="2023-04-27T14:52:41.654" v="1265" actId="1076"/>
          <ac:spMkLst>
            <pc:docMk/>
            <pc:sldMk cId="3268195147" sldId="391"/>
            <ac:spMk id="10" creationId="{8F27DF0E-ED60-197D-87D5-4D249040FE79}"/>
          </ac:spMkLst>
        </pc:spChg>
        <pc:spChg chg="mod">
          <ac:chgData name="LUCA MAZZONI" userId="a6dbef59-4332-4b52-80fa-1ea58f0d96ba" providerId="ADAL" clId="{286B8064-4531-46D9-A3F4-3A7B64F43E6B}" dt="2023-04-27T14:52:28.406" v="1246" actId="1037"/>
          <ac:spMkLst>
            <pc:docMk/>
            <pc:sldMk cId="3268195147" sldId="391"/>
            <ac:spMk id="12" creationId="{2F54609A-3D17-3F3B-A54A-04C2E731B326}"/>
          </ac:spMkLst>
        </pc:spChg>
        <pc:spChg chg="mod">
          <ac:chgData name="LUCA MAZZONI" userId="a6dbef59-4332-4b52-80fa-1ea58f0d96ba" providerId="ADAL" clId="{286B8064-4531-46D9-A3F4-3A7B64F43E6B}" dt="2023-04-27T14:53:07.521" v="1303" actId="20577"/>
          <ac:spMkLst>
            <pc:docMk/>
            <pc:sldMk cId="3268195147" sldId="391"/>
            <ac:spMk id="13" creationId="{CA353C24-E847-E86D-D58B-4E409C5A2074}"/>
          </ac:spMkLst>
        </pc:spChg>
        <pc:graphicFrameChg chg="mod">
          <ac:chgData name="LUCA MAZZONI" userId="a6dbef59-4332-4b52-80fa-1ea58f0d96ba" providerId="ADAL" clId="{286B8064-4531-46D9-A3F4-3A7B64F43E6B}" dt="2023-04-27T14:52:41.654" v="1265" actId="1076"/>
          <ac:graphicFrameMkLst>
            <pc:docMk/>
            <pc:sldMk cId="3268195147" sldId="391"/>
            <ac:graphicFrameMk id="16" creationId="{88975D5F-89FC-188D-53DE-13364A3D10F4}"/>
          </ac:graphicFrameMkLst>
        </pc:graphicFrameChg>
      </pc:sldChg>
      <pc:sldChg chg="modSp mod">
        <pc:chgData name="LUCA MAZZONI" userId="a6dbef59-4332-4b52-80fa-1ea58f0d96ba" providerId="ADAL" clId="{286B8064-4531-46D9-A3F4-3A7B64F43E6B}" dt="2023-04-27T15:00:29.783" v="1437" actId="20577"/>
        <pc:sldMkLst>
          <pc:docMk/>
          <pc:sldMk cId="2343872082" sldId="392"/>
        </pc:sldMkLst>
        <pc:spChg chg="mod">
          <ac:chgData name="LUCA MAZZONI" userId="a6dbef59-4332-4b52-80fa-1ea58f0d96ba" providerId="ADAL" clId="{286B8064-4531-46D9-A3F4-3A7B64F43E6B}" dt="2023-04-27T14:53:56.237" v="1305" actId="1076"/>
          <ac:spMkLst>
            <pc:docMk/>
            <pc:sldMk cId="2343872082" sldId="392"/>
            <ac:spMk id="2" creationId="{6DFC1D3C-6412-C1E6-F25C-45B9A9C5278D}"/>
          </ac:spMkLst>
        </pc:spChg>
        <pc:spChg chg="mod">
          <ac:chgData name="LUCA MAZZONI" userId="a6dbef59-4332-4b52-80fa-1ea58f0d96ba" providerId="ADAL" clId="{286B8064-4531-46D9-A3F4-3A7B64F43E6B}" dt="2023-04-27T13:31:01.977" v="362" actId="20577"/>
          <ac:spMkLst>
            <pc:docMk/>
            <pc:sldMk cId="2343872082" sldId="392"/>
            <ac:spMk id="5" creationId="{54857CC3-6DC2-CAFA-88F0-350C636B698E}"/>
          </ac:spMkLst>
        </pc:spChg>
        <pc:spChg chg="mod">
          <ac:chgData name="LUCA MAZZONI" userId="a6dbef59-4332-4b52-80fa-1ea58f0d96ba" providerId="ADAL" clId="{286B8064-4531-46D9-A3F4-3A7B64F43E6B}" dt="2023-04-27T13:31:16.326" v="380" actId="20577"/>
          <ac:spMkLst>
            <pc:docMk/>
            <pc:sldMk cId="2343872082" sldId="392"/>
            <ac:spMk id="7" creationId="{A038376C-7A58-76FC-BC2B-5E6F2499327E}"/>
          </ac:spMkLst>
        </pc:spChg>
        <pc:spChg chg="mod">
          <ac:chgData name="LUCA MAZZONI" userId="a6dbef59-4332-4b52-80fa-1ea58f0d96ba" providerId="ADAL" clId="{286B8064-4531-46D9-A3F4-3A7B64F43E6B}" dt="2023-04-27T13:32:44.272" v="382"/>
          <ac:spMkLst>
            <pc:docMk/>
            <pc:sldMk cId="2343872082" sldId="392"/>
            <ac:spMk id="10" creationId="{8F27DF0E-ED60-197D-87D5-4D249040FE79}"/>
          </ac:spMkLst>
        </pc:spChg>
        <pc:spChg chg="mod">
          <ac:chgData name="LUCA MAZZONI" userId="a6dbef59-4332-4b52-80fa-1ea58f0d96ba" providerId="ADAL" clId="{286B8064-4531-46D9-A3F4-3A7B64F43E6B}" dt="2023-04-27T14:59:54.342" v="1429" actId="14100"/>
          <ac:spMkLst>
            <pc:docMk/>
            <pc:sldMk cId="2343872082" sldId="392"/>
            <ac:spMk id="12" creationId="{2F54609A-3D17-3F3B-A54A-04C2E731B326}"/>
          </ac:spMkLst>
        </pc:spChg>
        <pc:spChg chg="mod">
          <ac:chgData name="LUCA MAZZONI" userId="a6dbef59-4332-4b52-80fa-1ea58f0d96ba" providerId="ADAL" clId="{286B8064-4531-46D9-A3F4-3A7B64F43E6B}" dt="2023-04-27T15:00:29.783" v="1437" actId="20577"/>
          <ac:spMkLst>
            <pc:docMk/>
            <pc:sldMk cId="2343872082" sldId="392"/>
            <ac:spMk id="13" creationId="{CA353C24-E847-E86D-D58B-4E409C5A2074}"/>
          </ac:spMkLst>
        </pc:spChg>
        <pc:graphicFrameChg chg="mod">
          <ac:chgData name="LUCA MAZZONI" userId="a6dbef59-4332-4b52-80fa-1ea58f0d96ba" providerId="ADAL" clId="{286B8064-4531-46D9-A3F4-3A7B64F43E6B}" dt="2023-04-27T14:59:07.704" v="1374" actId="20577"/>
          <ac:graphicFrameMkLst>
            <pc:docMk/>
            <pc:sldMk cId="2343872082" sldId="392"/>
            <ac:graphicFrameMk id="11" creationId="{0AFD3AAA-682D-4D60-AC0A-4DA598B9C6FE}"/>
          </ac:graphicFrameMkLst>
        </pc:graphicFrameChg>
      </pc:sldChg>
      <pc:sldChg chg="modSp mod">
        <pc:chgData name="LUCA MAZZONI" userId="a6dbef59-4332-4b52-80fa-1ea58f0d96ba" providerId="ADAL" clId="{286B8064-4531-46D9-A3F4-3A7B64F43E6B}" dt="2023-04-27T13:36:03.486" v="409"/>
        <pc:sldMkLst>
          <pc:docMk/>
          <pc:sldMk cId="3281706518" sldId="393"/>
        </pc:sldMkLst>
        <pc:spChg chg="mod">
          <ac:chgData name="LUCA MAZZONI" userId="a6dbef59-4332-4b52-80fa-1ea58f0d96ba" providerId="ADAL" clId="{286B8064-4531-46D9-A3F4-3A7B64F43E6B}" dt="2023-04-27T13:36:03.486" v="409"/>
          <ac:spMkLst>
            <pc:docMk/>
            <pc:sldMk cId="3281706518" sldId="393"/>
            <ac:spMk id="5" creationId="{4FE30E1D-600A-41A4-8C07-374BF0A03118}"/>
          </ac:spMkLst>
        </pc:spChg>
        <pc:spChg chg="mod">
          <ac:chgData name="LUCA MAZZONI" userId="a6dbef59-4332-4b52-80fa-1ea58f0d96ba" providerId="ADAL" clId="{286B8064-4531-46D9-A3F4-3A7B64F43E6B}" dt="2023-04-27T13:35:38.173" v="404"/>
          <ac:spMkLst>
            <pc:docMk/>
            <pc:sldMk cId="3281706518" sldId="393"/>
            <ac:spMk id="8" creationId="{B492DDC4-F404-5057-9D18-4DB90CBE4248}"/>
          </ac:spMkLst>
        </pc:spChg>
      </pc:sldChg>
      <pc:sldChg chg="addSp delSp modSp mod delAnim modAnim">
        <pc:chgData name="LUCA MAZZONI" userId="a6dbef59-4332-4b52-80fa-1ea58f0d96ba" providerId="ADAL" clId="{286B8064-4531-46D9-A3F4-3A7B64F43E6B}" dt="2023-04-27T15:03:06.380" v="1518" actId="1076"/>
        <pc:sldMkLst>
          <pc:docMk/>
          <pc:sldMk cId="4228611923" sldId="394"/>
        </pc:sldMkLst>
        <pc:spChg chg="mod">
          <ac:chgData name="LUCA MAZZONI" userId="a6dbef59-4332-4b52-80fa-1ea58f0d96ba" providerId="ADAL" clId="{286B8064-4531-46D9-A3F4-3A7B64F43E6B}" dt="2023-04-27T13:36:19.038" v="410"/>
          <ac:spMkLst>
            <pc:docMk/>
            <pc:sldMk cId="4228611923" sldId="394"/>
            <ac:spMk id="2" creationId="{85C8020F-6FAB-C796-AD0D-94C41EF1F5F7}"/>
          </ac:spMkLst>
        </pc:spChg>
        <pc:spChg chg="mod">
          <ac:chgData name="LUCA MAZZONI" userId="a6dbef59-4332-4b52-80fa-1ea58f0d96ba" providerId="ADAL" clId="{286B8064-4531-46D9-A3F4-3A7B64F43E6B}" dt="2023-04-27T15:03:06.380" v="1518" actId="1076"/>
          <ac:spMkLst>
            <pc:docMk/>
            <pc:sldMk cId="4228611923" sldId="394"/>
            <ac:spMk id="4" creationId="{1033CA44-66FE-E797-B67C-43DE1ED0A491}"/>
          </ac:spMkLst>
        </pc:spChg>
        <pc:spChg chg="del">
          <ac:chgData name="LUCA MAZZONI" userId="a6dbef59-4332-4b52-80fa-1ea58f0d96ba" providerId="ADAL" clId="{286B8064-4531-46D9-A3F4-3A7B64F43E6B}" dt="2023-04-27T13:36:58.567" v="413" actId="478"/>
          <ac:spMkLst>
            <pc:docMk/>
            <pc:sldMk cId="4228611923" sldId="394"/>
            <ac:spMk id="7" creationId="{2FDAF8A7-550A-2523-2E56-198BF0165416}"/>
          </ac:spMkLst>
        </pc:spChg>
        <pc:picChg chg="add mod">
          <ac:chgData name="LUCA MAZZONI" userId="a6dbef59-4332-4b52-80fa-1ea58f0d96ba" providerId="ADAL" clId="{286B8064-4531-46D9-A3F4-3A7B64F43E6B}" dt="2023-04-27T13:37:38.337" v="419" actId="1076"/>
          <ac:picMkLst>
            <pc:docMk/>
            <pc:sldMk cId="4228611923" sldId="394"/>
            <ac:picMk id="6" creationId="{CE1DA995-DBD4-133B-9652-7427144C6605}"/>
          </ac:picMkLst>
        </pc:picChg>
      </pc:sldChg>
      <pc:sldChg chg="addSp delSp modSp new mod ord">
        <pc:chgData name="LUCA MAZZONI" userId="a6dbef59-4332-4b52-80fa-1ea58f0d96ba" providerId="ADAL" clId="{286B8064-4531-46D9-A3F4-3A7B64F43E6B}" dt="2023-04-27T07:34:21.801" v="82" actId="14100"/>
        <pc:sldMkLst>
          <pc:docMk/>
          <pc:sldMk cId="633149407" sldId="395"/>
        </pc:sldMkLst>
        <pc:spChg chg="del">
          <ac:chgData name="LUCA MAZZONI" userId="a6dbef59-4332-4b52-80fa-1ea58f0d96ba" providerId="ADAL" clId="{286B8064-4531-46D9-A3F4-3A7B64F43E6B}" dt="2023-04-27T07:33:46.816" v="76" actId="478"/>
          <ac:spMkLst>
            <pc:docMk/>
            <pc:sldMk cId="633149407" sldId="395"/>
            <ac:spMk id="2" creationId="{2FD5B6DE-C7A6-EFE5-3F0C-EEA734543CAA}"/>
          </ac:spMkLst>
        </pc:spChg>
        <pc:spChg chg="del">
          <ac:chgData name="LUCA MAZZONI" userId="a6dbef59-4332-4b52-80fa-1ea58f0d96ba" providerId="ADAL" clId="{286B8064-4531-46D9-A3F4-3A7B64F43E6B}" dt="2023-04-27T07:33:48.183" v="77" actId="478"/>
          <ac:spMkLst>
            <pc:docMk/>
            <pc:sldMk cId="633149407" sldId="395"/>
            <ac:spMk id="3" creationId="{88F3F8EF-0EAC-08D7-3577-AD6156306537}"/>
          </ac:spMkLst>
        </pc:spChg>
        <pc:picChg chg="add mod">
          <ac:chgData name="LUCA MAZZONI" userId="a6dbef59-4332-4b52-80fa-1ea58f0d96ba" providerId="ADAL" clId="{286B8064-4531-46D9-A3F4-3A7B64F43E6B}" dt="2023-04-27T07:34:21.801" v="82" actId="14100"/>
          <ac:picMkLst>
            <pc:docMk/>
            <pc:sldMk cId="633149407" sldId="395"/>
            <ac:picMk id="5" creationId="{FC3FC43F-E8C6-44A3-0281-D25370F4B1B9}"/>
          </ac:picMkLst>
        </pc:picChg>
      </pc:sldChg>
      <pc:sldChg chg="add del">
        <pc:chgData name="LUCA MAZZONI" userId="a6dbef59-4332-4b52-80fa-1ea58f0d96ba" providerId="ADAL" clId="{286B8064-4531-46D9-A3F4-3A7B64F43E6B}" dt="2023-04-27T15:35:04.218" v="1520" actId="2696"/>
        <pc:sldMkLst>
          <pc:docMk/>
          <pc:sldMk cId="2142725217" sldId="396"/>
        </pc:sldMkLst>
      </pc:sldChg>
      <pc:sldChg chg="new del">
        <pc:chgData name="LUCA MAZZONI" userId="a6dbef59-4332-4b52-80fa-1ea58f0d96ba" providerId="ADAL" clId="{286B8064-4531-46D9-A3F4-3A7B64F43E6B}" dt="2023-04-27T14:15:58.835" v="755" actId="47"/>
        <pc:sldMkLst>
          <pc:docMk/>
          <pc:sldMk cId="3646577295" sldId="39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ivpm-my.sharepoint.com/personal/p006735_staff_univpm_it/Documents/Documenti/Ricercatore/Progetti/PSR%202017-18/Pesco/Boni/Boni%20pesco,%20lunghezza%20germogli%202020_20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univpm-my.sharepoint.com/personal/p006735_staff_univpm_it/Documents/Documenti/Ricercatore/Progetti/PSR%202017-18/Pesco/Boni/Boni%20pesco,%20lunghezza%20germogli%202020_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nivpm-my.sharepoint.com/personal/p006735_staff_univpm_it/Documents/Documenti/Ricercatore/Progetti/PSR%202017-18/Pesco/Boni/Boni%20pesco,%20lunghezza%20germogli%202020_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tente\Downloads\Dati%20pesco%20202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tente\Downloads\Dati%20pesco%20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tente\Downloads\Dati%20pesco%202020.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Foglio3!$A$5:$B$5</c:f>
              <c:strCache>
                <c:ptCount val="2"/>
                <c:pt idx="0">
                  <c:v>TARDIBELLE</c:v>
                </c:pt>
                <c:pt idx="1">
                  <c:v>60</c:v>
                </c:pt>
              </c:strCache>
            </c:strRef>
          </c:tx>
          <c:spPr>
            <a:ln w="28575" cap="rnd">
              <a:solidFill>
                <a:schemeClr val="accent1"/>
              </a:solidFill>
              <a:round/>
            </a:ln>
            <a:effectLst/>
          </c:spPr>
          <c:marker>
            <c:symbol val="none"/>
          </c:marker>
          <c:val>
            <c:numRef>
              <c:f>Foglio3!$C$7:$I$7</c:f>
              <c:numCache>
                <c:formatCode>General</c:formatCode>
                <c:ptCount val="7"/>
                <c:pt idx="0">
                  <c:v>0</c:v>
                </c:pt>
                <c:pt idx="1">
                  <c:v>15.387822132378606</c:v>
                </c:pt>
                <c:pt idx="2">
                  <c:v>18.034267784211778</c:v>
                </c:pt>
                <c:pt idx="3">
                  <c:v>18.034267784211778</c:v>
                </c:pt>
                <c:pt idx="4">
                  <c:v>18.528274149819278</c:v>
                </c:pt>
                <c:pt idx="5">
                  <c:v>18.528274149819278</c:v>
                </c:pt>
                <c:pt idx="6">
                  <c:v>18.650636908667199</c:v>
                </c:pt>
              </c:numCache>
            </c:numRef>
          </c:val>
          <c:smooth val="0"/>
          <c:extLst>
            <c:ext xmlns:c16="http://schemas.microsoft.com/office/drawing/2014/chart" uri="{C3380CC4-5D6E-409C-BE32-E72D297353CC}">
              <c16:uniqueId val="{00000000-1110-4463-B2C9-536AE17D70B3}"/>
            </c:ext>
          </c:extLst>
        </c:ser>
        <c:ser>
          <c:idx val="1"/>
          <c:order val="1"/>
          <c:tx>
            <c:strRef>
              <c:f>Foglio3!$A$8:$B$8</c:f>
              <c:strCache>
                <c:ptCount val="2"/>
                <c:pt idx="0">
                  <c:v>TARDIBELLE</c:v>
                </c:pt>
                <c:pt idx="1">
                  <c:v>80</c:v>
                </c:pt>
              </c:strCache>
            </c:strRef>
          </c:tx>
          <c:spPr>
            <a:ln w="28575" cap="rnd">
              <a:solidFill>
                <a:schemeClr val="accent2"/>
              </a:solidFill>
              <a:round/>
            </a:ln>
            <a:effectLst/>
          </c:spPr>
          <c:marker>
            <c:symbol val="none"/>
          </c:marker>
          <c:val>
            <c:numRef>
              <c:f>Foglio3!$C$10:$I$10</c:f>
              <c:numCache>
                <c:formatCode>General</c:formatCode>
                <c:ptCount val="7"/>
                <c:pt idx="0">
                  <c:v>0</c:v>
                </c:pt>
                <c:pt idx="1">
                  <c:v>12.916084392350118</c:v>
                </c:pt>
                <c:pt idx="2">
                  <c:v>14.688424251005465</c:v>
                </c:pt>
                <c:pt idx="3">
                  <c:v>18.688242436048743</c:v>
                </c:pt>
                <c:pt idx="4">
                  <c:v>18.688242436048743</c:v>
                </c:pt>
                <c:pt idx="5">
                  <c:v>18.972344752943723</c:v>
                </c:pt>
                <c:pt idx="6">
                  <c:v>19.221214335945454</c:v>
                </c:pt>
              </c:numCache>
            </c:numRef>
          </c:val>
          <c:smooth val="0"/>
          <c:extLst>
            <c:ext xmlns:c16="http://schemas.microsoft.com/office/drawing/2014/chart" uri="{C3380CC4-5D6E-409C-BE32-E72D297353CC}">
              <c16:uniqueId val="{00000001-1110-4463-B2C9-536AE17D70B3}"/>
            </c:ext>
          </c:extLst>
        </c:ser>
        <c:ser>
          <c:idx val="2"/>
          <c:order val="2"/>
          <c:tx>
            <c:strRef>
              <c:f>Foglio3!$A$2:$B$2</c:f>
              <c:strCache>
                <c:ptCount val="2"/>
                <c:pt idx="0">
                  <c:v>TARDIBELLE</c:v>
                </c:pt>
                <c:pt idx="1">
                  <c:v>100</c:v>
                </c:pt>
              </c:strCache>
            </c:strRef>
          </c:tx>
          <c:spPr>
            <a:ln w="28575" cap="rnd">
              <a:solidFill>
                <a:schemeClr val="accent3"/>
              </a:solidFill>
              <a:round/>
            </a:ln>
            <a:effectLst/>
          </c:spPr>
          <c:marker>
            <c:symbol val="none"/>
          </c:marker>
          <c:val>
            <c:numRef>
              <c:f>Foglio3!$C$4:$I$4</c:f>
              <c:numCache>
                <c:formatCode>General</c:formatCode>
                <c:ptCount val="7"/>
                <c:pt idx="0">
                  <c:v>0</c:v>
                </c:pt>
                <c:pt idx="1">
                  <c:v>13.874059408895432</c:v>
                </c:pt>
                <c:pt idx="2">
                  <c:v>16.848144425151563</c:v>
                </c:pt>
                <c:pt idx="3">
                  <c:v>19.085217532123586</c:v>
                </c:pt>
                <c:pt idx="4">
                  <c:v>19.272335797725649</c:v>
                </c:pt>
                <c:pt idx="5">
                  <c:v>19.272335797725649</c:v>
                </c:pt>
                <c:pt idx="6">
                  <c:v>19.525025727710805</c:v>
                </c:pt>
              </c:numCache>
            </c:numRef>
          </c:val>
          <c:smooth val="0"/>
          <c:extLst>
            <c:ext xmlns:c16="http://schemas.microsoft.com/office/drawing/2014/chart" uri="{C3380CC4-5D6E-409C-BE32-E72D297353CC}">
              <c16:uniqueId val="{00000002-1110-4463-B2C9-536AE17D70B3}"/>
            </c:ext>
          </c:extLst>
        </c:ser>
        <c:dLbls>
          <c:showLegendKey val="0"/>
          <c:showVal val="0"/>
          <c:showCatName val="0"/>
          <c:showSerName val="0"/>
          <c:showPercent val="0"/>
          <c:showBubbleSize val="0"/>
        </c:dLbls>
        <c:smooth val="0"/>
        <c:axId val="745147632"/>
        <c:axId val="745147992"/>
      </c:lineChart>
      <c:catAx>
        <c:axId val="7451476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Giorni di rilievo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45147992"/>
        <c:crosses val="autoZero"/>
        <c:auto val="1"/>
        <c:lblAlgn val="ctr"/>
        <c:lblOffset val="100"/>
        <c:noMultiLvlLbl val="0"/>
      </c:catAx>
      <c:valAx>
        <c:axId val="745147992"/>
        <c:scaling>
          <c:orientation val="minMax"/>
          <c:max val="4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 di crescita germoglio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45147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35933088115351"/>
          <c:y val="6.2773186409550041E-2"/>
          <c:w val="0.85353297482857127"/>
          <c:h val="0.69453301808348333"/>
        </c:manualLayout>
      </c:layout>
      <c:barChart>
        <c:barDir val="col"/>
        <c:grouping val="clustered"/>
        <c:varyColors val="0"/>
        <c:ser>
          <c:idx val="0"/>
          <c:order val="0"/>
          <c:tx>
            <c:strRef>
              <c:f>GraficiAntiox!$C$19</c:f>
              <c:strCache>
                <c:ptCount val="1"/>
                <c:pt idx="0">
                  <c:v>N100</c:v>
                </c:pt>
              </c:strCache>
            </c:strRef>
          </c:tx>
          <c:spPr>
            <a:solidFill>
              <a:schemeClr val="accent1"/>
            </a:solidFill>
            <a:ln>
              <a:noFill/>
            </a:ln>
            <a:effectLst/>
          </c:spPr>
          <c:invertIfNegative val="0"/>
          <c:dLbls>
            <c:dLbl>
              <c:idx val="0"/>
              <c:tx>
                <c:rich>
                  <a:bodyPr/>
                  <a:lstStyle/>
                  <a:p>
                    <a:r>
                      <a:rPr lang="en-US"/>
                      <a:t>de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442-4DF8-813C-333C09B8EF92}"/>
                </c:ext>
              </c:extLst>
            </c:dLbl>
            <c:dLbl>
              <c:idx val="1"/>
              <c:layout>
                <c:manualLayout>
                  <c:x val="-5.5632823365786496E-3"/>
                  <c:y val="-2.938475665748393E-2"/>
                </c:manualLayout>
              </c:layout>
              <c:tx>
                <c:rich>
                  <a:bodyPr/>
                  <a:lstStyle/>
                  <a:p>
                    <a:r>
                      <a:rPr lang="en-US"/>
                      <a:t>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442-4DF8-813C-333C09B8EF92}"/>
                </c:ext>
              </c:extLst>
            </c:dLbl>
            <c:dLbl>
              <c:idx val="2"/>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442-4DF8-813C-333C09B8EF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(GraficiAntiox!$H$5,GraficiAntiox!$H$2,GraficiAntiox!$H$8)</c:f>
                <c:numCache>
                  <c:formatCode>General</c:formatCode>
                  <c:ptCount val="3"/>
                  <c:pt idx="0">
                    <c:v>0.29514093341057446</c:v>
                  </c:pt>
                  <c:pt idx="1">
                    <c:v>0.38469969287483025</c:v>
                  </c:pt>
                  <c:pt idx="2">
                    <c:v>0.19078418561719998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GraficiAntiox!$B$20:$B$22</c:f>
              <c:strCache>
                <c:ptCount val="3"/>
                <c:pt idx="0">
                  <c:v>SLAPI</c:v>
                </c:pt>
                <c:pt idx="1">
                  <c:v>ROMESTAR</c:v>
                </c:pt>
                <c:pt idx="2">
                  <c:v>TARDIBELLE</c:v>
                </c:pt>
              </c:strCache>
            </c:strRef>
          </c:cat>
          <c:val>
            <c:numRef>
              <c:f>GraficiAntiox!$C$20:$C$22</c:f>
              <c:numCache>
                <c:formatCode>0.00</c:formatCode>
                <c:ptCount val="3"/>
                <c:pt idx="0">
                  <c:v>2.5822747068896592</c:v>
                </c:pt>
                <c:pt idx="1">
                  <c:v>8.9135566292360906</c:v>
                </c:pt>
                <c:pt idx="2">
                  <c:v>8.5725293263508089</c:v>
                </c:pt>
              </c:numCache>
            </c:numRef>
          </c:val>
          <c:extLst>
            <c:ext xmlns:c16="http://schemas.microsoft.com/office/drawing/2014/chart" uri="{C3380CC4-5D6E-409C-BE32-E72D297353CC}">
              <c16:uniqueId val="{00000003-D442-4DF8-813C-333C09B8EF92}"/>
            </c:ext>
          </c:extLst>
        </c:ser>
        <c:ser>
          <c:idx val="1"/>
          <c:order val="1"/>
          <c:tx>
            <c:strRef>
              <c:f>GraficiAntiox!$D$19</c:f>
              <c:strCache>
                <c:ptCount val="1"/>
                <c:pt idx="0">
                  <c:v>N80</c:v>
                </c:pt>
              </c:strCache>
            </c:strRef>
          </c:tx>
          <c:spPr>
            <a:solidFill>
              <a:schemeClr val="accent2"/>
            </a:solidFill>
            <a:ln>
              <a:noFill/>
            </a:ln>
            <a:effectLst/>
          </c:spPr>
          <c:invertIfNegative val="0"/>
          <c:dLbls>
            <c:dLbl>
              <c:idx val="0"/>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442-4DF8-813C-333C09B8EF92}"/>
                </c:ext>
              </c:extLst>
            </c:dLbl>
            <c:dLbl>
              <c:idx val="1"/>
              <c:layout>
                <c:manualLayout>
                  <c:x val="1.8544274455261937E-3"/>
                  <c:y val="-3.6730945821854911E-2"/>
                </c:manualLayout>
              </c:layout>
              <c:tx>
                <c:rich>
                  <a:bodyPr/>
                  <a:lstStyle/>
                  <a:p>
                    <a:r>
                      <a:rPr lang="en-US"/>
                      <a:t>abc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442-4DF8-813C-333C09B8EF92}"/>
                </c:ext>
              </c:extLst>
            </c:dLbl>
            <c:dLbl>
              <c:idx val="2"/>
              <c:layout>
                <c:manualLayout>
                  <c:x val="0"/>
                  <c:y val="-5.1423324150596909E-2"/>
                </c:manualLayout>
              </c:layout>
              <c:tx>
                <c:rich>
                  <a:bodyPr/>
                  <a:lstStyle/>
                  <a:p>
                    <a:r>
                      <a:rPr lang="en-US"/>
                      <a:t>abc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442-4DF8-813C-333C09B8EF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(GraficiAntiox!$H$6,GraficiAntiox!$H$3,GraficiAntiox!$H$9)</c:f>
                <c:numCache>
                  <c:formatCode>General</c:formatCode>
                  <c:ptCount val="3"/>
                  <c:pt idx="0">
                    <c:v>0.23792310932214888</c:v>
                  </c:pt>
                  <c:pt idx="1">
                    <c:v>9.9118268460384101E-2</c:v>
                  </c:pt>
                  <c:pt idx="2">
                    <c:v>0.441617704914188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GraficiAntiox!$B$20:$B$22</c:f>
              <c:strCache>
                <c:ptCount val="3"/>
                <c:pt idx="0">
                  <c:v>SLAPI</c:v>
                </c:pt>
                <c:pt idx="1">
                  <c:v>ROMESTAR</c:v>
                </c:pt>
                <c:pt idx="2">
                  <c:v>TARDIBELLE</c:v>
                </c:pt>
              </c:strCache>
            </c:strRef>
          </c:cat>
          <c:val>
            <c:numRef>
              <c:f>GraficiAntiox!$D$20:$D$22</c:f>
              <c:numCache>
                <c:formatCode>0.00</c:formatCode>
                <c:ptCount val="3"/>
                <c:pt idx="0">
                  <c:v>1.5952479437226745</c:v>
                </c:pt>
                <c:pt idx="1">
                  <c:v>7.7812518004197981</c:v>
                </c:pt>
                <c:pt idx="2">
                  <c:v>7.5606297941562266</c:v>
                </c:pt>
              </c:numCache>
            </c:numRef>
          </c:val>
          <c:extLst>
            <c:ext xmlns:c16="http://schemas.microsoft.com/office/drawing/2014/chart" uri="{C3380CC4-5D6E-409C-BE32-E72D297353CC}">
              <c16:uniqueId val="{00000007-D442-4DF8-813C-333C09B8EF92}"/>
            </c:ext>
          </c:extLst>
        </c:ser>
        <c:ser>
          <c:idx val="2"/>
          <c:order val="2"/>
          <c:tx>
            <c:strRef>
              <c:f>GraficiAntiox!$E$19</c:f>
              <c:strCache>
                <c:ptCount val="1"/>
                <c:pt idx="0">
                  <c:v>N60</c:v>
                </c:pt>
              </c:strCache>
            </c:strRef>
          </c:tx>
          <c:spPr>
            <a:solidFill>
              <a:schemeClr val="accent3"/>
            </a:solidFill>
            <a:ln>
              <a:noFill/>
            </a:ln>
            <a:effectLst/>
          </c:spPr>
          <c:invertIfNegative val="0"/>
          <c:dLbls>
            <c:dLbl>
              <c:idx val="0"/>
              <c:layout>
                <c:manualLayout>
                  <c:x val="-3.3997443759942121E-17"/>
                  <c:y val="-4.4077134986225897E-2"/>
                </c:manualLayout>
              </c:layout>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442-4DF8-813C-333C09B8EF92}"/>
                </c:ext>
              </c:extLst>
            </c:dLbl>
            <c:dLbl>
              <c:idx val="1"/>
              <c:layout>
                <c:manualLayout>
                  <c:x val="-6.7994887519884241E-17"/>
                  <c:y val="-3.6730945821854911E-2"/>
                </c:manualLayout>
              </c:layout>
              <c:tx>
                <c:rich>
                  <a:bodyPr/>
                  <a:lstStyle/>
                  <a:p>
                    <a:r>
                      <a:rPr lang="en-US"/>
                      <a:t>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442-4DF8-813C-333C09B8EF92}"/>
                </c:ext>
              </c:extLst>
            </c:dLbl>
            <c:dLbl>
              <c:idx val="2"/>
              <c:layout>
                <c:manualLayout>
                  <c:x val="0"/>
                  <c:y val="-4.7750229568411386E-2"/>
                </c:manualLayout>
              </c:layout>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D442-4DF8-813C-333C09B8EF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(GraficiAntiox!$H$7,GraficiAntiox!$H$4,GraficiAntiox!$H$10)</c:f>
                <c:numCache>
                  <c:formatCode>General</c:formatCode>
                  <c:ptCount val="3"/>
                  <c:pt idx="0">
                    <c:v>0.45067988178627716</c:v>
                  </c:pt>
                  <c:pt idx="1">
                    <c:v>0.3519706807273088</c:v>
                  </c:pt>
                  <c:pt idx="2">
                    <c:v>0.28151701798503376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GraficiAntiox!$B$20:$B$22</c:f>
              <c:strCache>
                <c:ptCount val="3"/>
                <c:pt idx="0">
                  <c:v>SLAPI</c:v>
                </c:pt>
                <c:pt idx="1">
                  <c:v>ROMESTAR</c:v>
                </c:pt>
                <c:pt idx="2">
                  <c:v>TARDIBELLE</c:v>
                </c:pt>
              </c:strCache>
            </c:strRef>
          </c:cat>
          <c:val>
            <c:numRef>
              <c:f>GraficiAntiox!$E$20:$E$22</c:f>
              <c:numCache>
                <c:formatCode>0.00</c:formatCode>
                <c:ptCount val="3"/>
                <c:pt idx="0">
                  <c:v>3.2975786207517008</c:v>
                </c:pt>
                <c:pt idx="1">
                  <c:v>7.3405130012302697</c:v>
                </c:pt>
                <c:pt idx="2">
                  <c:v>6.9531236773981089</c:v>
                </c:pt>
              </c:numCache>
            </c:numRef>
          </c:val>
          <c:extLst>
            <c:ext xmlns:c16="http://schemas.microsoft.com/office/drawing/2014/chart" uri="{C3380CC4-5D6E-409C-BE32-E72D297353CC}">
              <c16:uniqueId val="{0000000B-D442-4DF8-813C-333C09B8EF92}"/>
            </c:ext>
          </c:extLst>
        </c:ser>
        <c:dLbls>
          <c:showLegendKey val="0"/>
          <c:showVal val="0"/>
          <c:showCatName val="0"/>
          <c:showSerName val="0"/>
          <c:showPercent val="0"/>
          <c:showBubbleSize val="0"/>
        </c:dLbls>
        <c:gapWidth val="219"/>
        <c:overlap val="-27"/>
        <c:axId val="628369064"/>
        <c:axId val="628369392"/>
      </c:barChart>
      <c:catAx>
        <c:axId val="6283690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Cultivar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28369392"/>
        <c:crosses val="autoZero"/>
        <c:auto val="1"/>
        <c:lblAlgn val="ctr"/>
        <c:lblOffset val="100"/>
        <c:noMultiLvlLbl val="0"/>
      </c:catAx>
      <c:valAx>
        <c:axId val="62836939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mM Trolox eq/Kg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28369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GraficiAntiox!$C$31</c:f>
              <c:strCache>
                <c:ptCount val="1"/>
                <c:pt idx="0">
                  <c:v>N100</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a:t>c</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3.8084714548802946E-2"/>
                      <c:h val="0.10342304226897012"/>
                    </c:manualLayout>
                  </c15:layout>
                  <c15:showDataLabelsRange val="0"/>
                </c:ext>
                <c:ext xmlns:c16="http://schemas.microsoft.com/office/drawing/2014/chart" uri="{C3380CC4-5D6E-409C-BE32-E72D297353CC}">
                  <c16:uniqueId val="{00000000-7613-4E65-8784-6E9BB0BDF704}"/>
                </c:ext>
              </c:extLst>
            </c:dLbl>
            <c:dLbl>
              <c:idx val="1"/>
              <c:layout>
                <c:manualLayout>
                  <c:x val="5.5248618784529708E-3"/>
                  <c:y val="-2.7860696517412936E-2"/>
                </c:manualLayout>
              </c:layout>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613-4E65-8784-6E9BB0BDF704}"/>
                </c:ext>
              </c:extLst>
            </c:dLbl>
            <c:dLbl>
              <c:idx val="2"/>
              <c:tx>
                <c:rich>
                  <a:bodyPr/>
                  <a:lstStyle/>
                  <a:p>
                    <a:r>
                      <a:rPr lang="en-US"/>
                      <a:t>ab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613-4E65-8784-6E9BB0BDF7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(GraficiAntiox!$I$5,GraficiAntiox!$I$2,GraficiAntiox!$I$8)</c:f>
                <c:numCache>
                  <c:formatCode>General</c:formatCode>
                  <c:ptCount val="3"/>
                  <c:pt idx="0">
                    <c:v>27.73226852298917</c:v>
                  </c:pt>
                  <c:pt idx="1">
                    <c:v>53.206811877744705</c:v>
                  </c:pt>
                  <c:pt idx="2">
                    <c:v>19.140929780175785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GraficiAntiox!$B$32:$B$34</c:f>
              <c:strCache>
                <c:ptCount val="3"/>
                <c:pt idx="0">
                  <c:v>SLAPI</c:v>
                </c:pt>
                <c:pt idx="1">
                  <c:v>ROMESTAR</c:v>
                </c:pt>
                <c:pt idx="2">
                  <c:v>TARDIBELLE</c:v>
                </c:pt>
              </c:strCache>
            </c:strRef>
          </c:cat>
          <c:val>
            <c:numRef>
              <c:f>GraficiAntiox!$C$32:$C$34</c:f>
              <c:numCache>
                <c:formatCode>0</c:formatCode>
                <c:ptCount val="3"/>
                <c:pt idx="0">
                  <c:v>317.50005708334407</c:v>
                </c:pt>
                <c:pt idx="1">
                  <c:v>1078.6685111924796</c:v>
                </c:pt>
                <c:pt idx="2">
                  <c:v>944.79861883157912</c:v>
                </c:pt>
              </c:numCache>
            </c:numRef>
          </c:val>
          <c:extLst>
            <c:ext xmlns:c16="http://schemas.microsoft.com/office/drawing/2014/chart" uri="{C3380CC4-5D6E-409C-BE32-E72D297353CC}">
              <c16:uniqueId val="{00000003-7613-4E65-8784-6E9BB0BDF704}"/>
            </c:ext>
          </c:extLst>
        </c:ser>
        <c:ser>
          <c:idx val="1"/>
          <c:order val="1"/>
          <c:tx>
            <c:strRef>
              <c:f>GraficiAntiox!$D$31</c:f>
              <c:strCache>
                <c:ptCount val="1"/>
                <c:pt idx="0">
                  <c:v>N80</c:v>
                </c:pt>
              </c:strCache>
            </c:strRef>
          </c:tx>
          <c:spPr>
            <a:solidFill>
              <a:schemeClr val="accent2"/>
            </a:solidFill>
            <a:ln>
              <a:noFill/>
            </a:ln>
            <a:effectLst/>
          </c:spPr>
          <c:invertIfNegative val="0"/>
          <c:dLbls>
            <c:dLbl>
              <c:idx val="0"/>
              <c:tx>
                <c:rich>
                  <a:bodyPr/>
                  <a:lstStyle/>
                  <a:p>
                    <a:r>
                      <a:rPr lang="en-US"/>
                      <a:t>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613-4E65-8784-6E9BB0BDF704}"/>
                </c:ext>
              </c:extLst>
            </c:dLbl>
            <c:dLbl>
              <c:idx val="1"/>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613-4E65-8784-6E9BB0BDF704}"/>
                </c:ext>
              </c:extLst>
            </c:dLbl>
            <c:dLbl>
              <c:idx val="2"/>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613-4E65-8784-6E9BB0BDF7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(GraficiAntiox!$I$6,GraficiAntiox!$I$3,GraficiAntiox!$I$9)</c:f>
                <c:numCache>
                  <c:formatCode>General</c:formatCode>
                  <c:ptCount val="3"/>
                  <c:pt idx="0">
                    <c:v>21.154329156703749</c:v>
                  </c:pt>
                  <c:pt idx="1">
                    <c:v>20.765394766478554</c:v>
                  </c:pt>
                  <c:pt idx="2">
                    <c:v>36.152710089573709</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GraficiAntiox!$B$32:$B$34</c:f>
              <c:strCache>
                <c:ptCount val="3"/>
                <c:pt idx="0">
                  <c:v>SLAPI</c:v>
                </c:pt>
                <c:pt idx="1">
                  <c:v>ROMESTAR</c:v>
                </c:pt>
                <c:pt idx="2">
                  <c:v>TARDIBELLE</c:v>
                </c:pt>
              </c:strCache>
            </c:strRef>
          </c:cat>
          <c:val>
            <c:numRef>
              <c:f>GraficiAntiox!$D$32:$D$34</c:f>
              <c:numCache>
                <c:formatCode>0</c:formatCode>
                <c:ptCount val="3"/>
                <c:pt idx="0">
                  <c:v>166.67900260931961</c:v>
                </c:pt>
                <c:pt idx="1">
                  <c:v>832.05044369283007</c:v>
                </c:pt>
                <c:pt idx="2">
                  <c:v>812.64983825688944</c:v>
                </c:pt>
              </c:numCache>
            </c:numRef>
          </c:val>
          <c:extLst>
            <c:ext xmlns:c16="http://schemas.microsoft.com/office/drawing/2014/chart" uri="{C3380CC4-5D6E-409C-BE32-E72D297353CC}">
              <c16:uniqueId val="{00000007-7613-4E65-8784-6E9BB0BDF704}"/>
            </c:ext>
          </c:extLst>
        </c:ser>
        <c:ser>
          <c:idx val="2"/>
          <c:order val="2"/>
          <c:tx>
            <c:strRef>
              <c:f>GraficiAntiox!$E$31</c:f>
              <c:strCache>
                <c:ptCount val="1"/>
                <c:pt idx="0">
                  <c:v>N60</c:v>
                </c:pt>
              </c:strCache>
            </c:strRef>
          </c:tx>
          <c:spPr>
            <a:solidFill>
              <a:schemeClr val="accent3"/>
            </a:solidFill>
            <a:ln>
              <a:noFill/>
            </a:ln>
            <a:effectLst/>
          </c:spPr>
          <c:invertIfNegative val="0"/>
          <c:dLbls>
            <c:dLbl>
              <c:idx val="0"/>
              <c:layout>
                <c:manualLayout>
                  <c:x val="0"/>
                  <c:y val="-6.3681592039800991E-2"/>
                </c:manualLayout>
              </c:layout>
              <c:tx>
                <c:rich>
                  <a:bodyPr/>
                  <a:lstStyle/>
                  <a:p>
                    <a:r>
                      <a:rPr lang="en-US"/>
                      <a:t>c</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613-4E65-8784-6E9BB0BDF704}"/>
                </c:ext>
              </c:extLst>
            </c:dLbl>
            <c:dLbl>
              <c:idx val="1"/>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613-4E65-8784-6E9BB0BDF704}"/>
                </c:ext>
              </c:extLst>
            </c:dLbl>
            <c:dLbl>
              <c:idx val="2"/>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613-4E65-8784-6E9BB0BDF7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(GraficiAntiox!$I$7,GraficiAntiox!$I$4,GraficiAntiox!$I$10)</c:f>
                <c:numCache>
                  <c:formatCode>General</c:formatCode>
                  <c:ptCount val="3"/>
                  <c:pt idx="0">
                    <c:v>47.575554368154037</c:v>
                  </c:pt>
                  <c:pt idx="1">
                    <c:v>27.716023863254552</c:v>
                  </c:pt>
                  <c:pt idx="2">
                    <c:v>45.560161864556385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GraficiAntiox!$B$32:$B$34</c:f>
              <c:strCache>
                <c:ptCount val="3"/>
                <c:pt idx="0">
                  <c:v>SLAPI</c:v>
                </c:pt>
                <c:pt idx="1">
                  <c:v>ROMESTAR</c:v>
                </c:pt>
                <c:pt idx="2">
                  <c:v>TARDIBELLE</c:v>
                </c:pt>
              </c:strCache>
            </c:strRef>
          </c:cat>
          <c:val>
            <c:numRef>
              <c:f>GraficiAntiox!$E$32:$E$34</c:f>
              <c:numCache>
                <c:formatCode>0</c:formatCode>
                <c:ptCount val="3"/>
                <c:pt idx="0">
                  <c:v>441.5981848970078</c:v>
                </c:pt>
                <c:pt idx="1">
                  <c:v>863.83588784868573</c:v>
                </c:pt>
                <c:pt idx="2">
                  <c:v>831.91772342609841</c:v>
                </c:pt>
              </c:numCache>
            </c:numRef>
          </c:val>
          <c:extLst>
            <c:ext xmlns:c16="http://schemas.microsoft.com/office/drawing/2014/chart" uri="{C3380CC4-5D6E-409C-BE32-E72D297353CC}">
              <c16:uniqueId val="{0000000B-7613-4E65-8784-6E9BB0BDF704}"/>
            </c:ext>
          </c:extLst>
        </c:ser>
        <c:dLbls>
          <c:showLegendKey val="0"/>
          <c:showVal val="0"/>
          <c:showCatName val="0"/>
          <c:showSerName val="0"/>
          <c:showPercent val="0"/>
          <c:showBubbleSize val="0"/>
        </c:dLbls>
        <c:gapWidth val="219"/>
        <c:overlap val="-27"/>
        <c:axId val="235087008"/>
        <c:axId val="235088648"/>
      </c:barChart>
      <c:catAx>
        <c:axId val="2350870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Cultivar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35088648"/>
        <c:crosses val="autoZero"/>
        <c:auto val="1"/>
        <c:lblAlgn val="ctr"/>
        <c:lblOffset val="100"/>
        <c:noMultiLvlLbl val="0"/>
      </c:catAx>
      <c:valAx>
        <c:axId val="23508864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mg GA/Kg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3508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Foglio3!$A$14:$B$14</c:f>
              <c:strCache>
                <c:ptCount val="2"/>
                <c:pt idx="0">
                  <c:v>ROMESTAR</c:v>
                </c:pt>
                <c:pt idx="1">
                  <c:v>60</c:v>
                </c:pt>
              </c:strCache>
            </c:strRef>
          </c:tx>
          <c:spPr>
            <a:ln w="28575" cap="rnd">
              <a:solidFill>
                <a:schemeClr val="accent1"/>
              </a:solidFill>
              <a:round/>
            </a:ln>
            <a:effectLst/>
          </c:spPr>
          <c:marker>
            <c:symbol val="none"/>
          </c:marker>
          <c:val>
            <c:numRef>
              <c:f>Foglio3!$C$16:$I$16</c:f>
              <c:numCache>
                <c:formatCode>General</c:formatCode>
                <c:ptCount val="7"/>
                <c:pt idx="0">
                  <c:v>0</c:v>
                </c:pt>
                <c:pt idx="1">
                  <c:v>20.659016097808117</c:v>
                </c:pt>
                <c:pt idx="2">
                  <c:v>26.418898271386738</c:v>
                </c:pt>
                <c:pt idx="3">
                  <c:v>34.226033120339714</c:v>
                </c:pt>
                <c:pt idx="4">
                  <c:v>34.752671567206079</c:v>
                </c:pt>
                <c:pt idx="5">
                  <c:v>34.752671567206079</c:v>
                </c:pt>
                <c:pt idx="6">
                  <c:v>34.752671567206093</c:v>
                </c:pt>
              </c:numCache>
            </c:numRef>
          </c:val>
          <c:smooth val="0"/>
          <c:extLst>
            <c:ext xmlns:c16="http://schemas.microsoft.com/office/drawing/2014/chart" uri="{C3380CC4-5D6E-409C-BE32-E72D297353CC}">
              <c16:uniqueId val="{00000000-CE66-487A-85AE-C968CA451B0B}"/>
            </c:ext>
          </c:extLst>
        </c:ser>
        <c:ser>
          <c:idx val="1"/>
          <c:order val="1"/>
          <c:tx>
            <c:strRef>
              <c:f>Foglio3!$A$17:$B$17</c:f>
              <c:strCache>
                <c:ptCount val="2"/>
                <c:pt idx="0">
                  <c:v>ROMESTAR</c:v>
                </c:pt>
                <c:pt idx="1">
                  <c:v>80</c:v>
                </c:pt>
              </c:strCache>
            </c:strRef>
          </c:tx>
          <c:spPr>
            <a:ln w="28575" cap="rnd">
              <a:solidFill>
                <a:schemeClr val="accent2"/>
              </a:solidFill>
              <a:round/>
            </a:ln>
            <a:effectLst/>
          </c:spPr>
          <c:marker>
            <c:symbol val="none"/>
          </c:marker>
          <c:val>
            <c:numRef>
              <c:f>Foglio3!$C$19:$I$19</c:f>
              <c:numCache>
                <c:formatCode>General</c:formatCode>
                <c:ptCount val="7"/>
                <c:pt idx="0">
                  <c:v>0</c:v>
                </c:pt>
                <c:pt idx="1">
                  <c:v>28.238637695553216</c:v>
                </c:pt>
                <c:pt idx="2">
                  <c:v>36.071631073137482</c:v>
                </c:pt>
                <c:pt idx="3">
                  <c:v>37.041348362327952</c:v>
                </c:pt>
                <c:pt idx="4">
                  <c:v>38.606052180226087</c:v>
                </c:pt>
                <c:pt idx="5">
                  <c:v>39.225128248672135</c:v>
                </c:pt>
                <c:pt idx="6">
                  <c:v>39.249836913040063</c:v>
                </c:pt>
              </c:numCache>
            </c:numRef>
          </c:val>
          <c:smooth val="0"/>
          <c:extLst>
            <c:ext xmlns:c16="http://schemas.microsoft.com/office/drawing/2014/chart" uri="{C3380CC4-5D6E-409C-BE32-E72D297353CC}">
              <c16:uniqueId val="{00000001-CE66-487A-85AE-C968CA451B0B}"/>
            </c:ext>
          </c:extLst>
        </c:ser>
        <c:ser>
          <c:idx val="2"/>
          <c:order val="2"/>
          <c:tx>
            <c:strRef>
              <c:f>Foglio3!$A$20:$B$20</c:f>
              <c:strCache>
                <c:ptCount val="2"/>
                <c:pt idx="0">
                  <c:v>ROMESTAR</c:v>
                </c:pt>
                <c:pt idx="1">
                  <c:v>100</c:v>
                </c:pt>
              </c:strCache>
            </c:strRef>
          </c:tx>
          <c:spPr>
            <a:ln w="28575" cap="rnd">
              <a:solidFill>
                <a:schemeClr val="accent3"/>
              </a:solidFill>
              <a:round/>
            </a:ln>
            <a:effectLst/>
          </c:spPr>
          <c:marker>
            <c:symbol val="none"/>
          </c:marker>
          <c:val>
            <c:numRef>
              <c:f>Foglio3!$C$22:$I$22</c:f>
              <c:numCache>
                <c:formatCode>General</c:formatCode>
                <c:ptCount val="7"/>
                <c:pt idx="0">
                  <c:v>0</c:v>
                </c:pt>
                <c:pt idx="1">
                  <c:v>23.948560551420947</c:v>
                </c:pt>
                <c:pt idx="2">
                  <c:v>29.603589316887224</c:v>
                </c:pt>
                <c:pt idx="3">
                  <c:v>31.706591293875</c:v>
                </c:pt>
                <c:pt idx="4">
                  <c:v>31.848043936341842</c:v>
                </c:pt>
                <c:pt idx="5">
                  <c:v>31.848043936341842</c:v>
                </c:pt>
                <c:pt idx="6">
                  <c:v>31.978874566158272</c:v>
                </c:pt>
              </c:numCache>
            </c:numRef>
          </c:val>
          <c:smooth val="0"/>
          <c:extLst>
            <c:ext xmlns:c16="http://schemas.microsoft.com/office/drawing/2014/chart" uri="{C3380CC4-5D6E-409C-BE32-E72D297353CC}">
              <c16:uniqueId val="{00000002-CE66-487A-85AE-C968CA451B0B}"/>
            </c:ext>
          </c:extLst>
        </c:ser>
        <c:dLbls>
          <c:showLegendKey val="0"/>
          <c:showVal val="0"/>
          <c:showCatName val="0"/>
          <c:showSerName val="0"/>
          <c:showPercent val="0"/>
          <c:showBubbleSize val="0"/>
        </c:dLbls>
        <c:smooth val="0"/>
        <c:axId val="724486920"/>
        <c:axId val="724486560"/>
      </c:lineChart>
      <c:catAx>
        <c:axId val="7244869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Giorni di rilievo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24486560"/>
        <c:crosses val="autoZero"/>
        <c:auto val="1"/>
        <c:lblAlgn val="ctr"/>
        <c:lblOffset val="100"/>
        <c:noMultiLvlLbl val="0"/>
      </c:catAx>
      <c:valAx>
        <c:axId val="724486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 di crescita germoglio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24486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Foglio3!$A$25:$B$25</c:f>
              <c:strCache>
                <c:ptCount val="2"/>
                <c:pt idx="0">
                  <c:v>SLAPI</c:v>
                </c:pt>
                <c:pt idx="1">
                  <c:v>60</c:v>
                </c:pt>
              </c:strCache>
            </c:strRef>
          </c:tx>
          <c:spPr>
            <a:ln w="28575" cap="rnd">
              <a:solidFill>
                <a:schemeClr val="accent1"/>
              </a:solidFill>
              <a:round/>
            </a:ln>
            <a:effectLst/>
          </c:spPr>
          <c:marker>
            <c:symbol val="none"/>
          </c:marker>
          <c:val>
            <c:numRef>
              <c:f>Foglio3!$C$27:$I$27</c:f>
              <c:numCache>
                <c:formatCode>General</c:formatCode>
                <c:ptCount val="7"/>
                <c:pt idx="0">
                  <c:v>0</c:v>
                </c:pt>
                <c:pt idx="1">
                  <c:v>22.441715039038435</c:v>
                </c:pt>
                <c:pt idx="2">
                  <c:v>25.977471916834727</c:v>
                </c:pt>
                <c:pt idx="3">
                  <c:v>27.569366462001781</c:v>
                </c:pt>
                <c:pt idx="4">
                  <c:v>27.569366462001781</c:v>
                </c:pt>
                <c:pt idx="5">
                  <c:v>28.043708716541644</c:v>
                </c:pt>
                <c:pt idx="6">
                  <c:v>28.250194362220014</c:v>
                </c:pt>
              </c:numCache>
            </c:numRef>
          </c:val>
          <c:smooth val="0"/>
          <c:extLst>
            <c:ext xmlns:c16="http://schemas.microsoft.com/office/drawing/2014/chart" uri="{C3380CC4-5D6E-409C-BE32-E72D297353CC}">
              <c16:uniqueId val="{00000000-CE7A-4077-A6C3-69C79F7BD020}"/>
            </c:ext>
          </c:extLst>
        </c:ser>
        <c:ser>
          <c:idx val="1"/>
          <c:order val="1"/>
          <c:tx>
            <c:strRef>
              <c:f>Foglio3!$A$28:$B$28</c:f>
              <c:strCache>
                <c:ptCount val="2"/>
                <c:pt idx="0">
                  <c:v>SLAPI</c:v>
                </c:pt>
                <c:pt idx="1">
                  <c:v>80</c:v>
                </c:pt>
              </c:strCache>
            </c:strRef>
          </c:tx>
          <c:spPr>
            <a:ln w="28575" cap="rnd">
              <a:solidFill>
                <a:schemeClr val="accent2"/>
              </a:solidFill>
              <a:round/>
            </a:ln>
            <a:effectLst/>
          </c:spPr>
          <c:marker>
            <c:symbol val="none"/>
          </c:marker>
          <c:val>
            <c:numRef>
              <c:f>Foglio3!$C$30:$I$30</c:f>
              <c:numCache>
                <c:formatCode>General</c:formatCode>
                <c:ptCount val="7"/>
                <c:pt idx="0">
                  <c:v>0</c:v>
                </c:pt>
                <c:pt idx="1">
                  <c:v>26.748852144275869</c:v>
                </c:pt>
                <c:pt idx="2">
                  <c:v>33.639733273142099</c:v>
                </c:pt>
                <c:pt idx="3">
                  <c:v>37.073722182082065</c:v>
                </c:pt>
                <c:pt idx="4">
                  <c:v>38.570050016254122</c:v>
                </c:pt>
                <c:pt idx="5">
                  <c:v>38.95966034590365</c:v>
                </c:pt>
                <c:pt idx="6">
                  <c:v>39.805969416138716</c:v>
                </c:pt>
              </c:numCache>
            </c:numRef>
          </c:val>
          <c:smooth val="0"/>
          <c:extLst>
            <c:ext xmlns:c16="http://schemas.microsoft.com/office/drawing/2014/chart" uri="{C3380CC4-5D6E-409C-BE32-E72D297353CC}">
              <c16:uniqueId val="{00000001-CE7A-4077-A6C3-69C79F7BD020}"/>
            </c:ext>
          </c:extLst>
        </c:ser>
        <c:ser>
          <c:idx val="2"/>
          <c:order val="2"/>
          <c:tx>
            <c:strRef>
              <c:f>Foglio3!$A$31:$B$31</c:f>
              <c:strCache>
                <c:ptCount val="2"/>
                <c:pt idx="0">
                  <c:v>SLAPI</c:v>
                </c:pt>
                <c:pt idx="1">
                  <c:v>100</c:v>
                </c:pt>
              </c:strCache>
            </c:strRef>
          </c:tx>
          <c:spPr>
            <a:ln w="28575" cap="rnd">
              <a:solidFill>
                <a:schemeClr val="accent3"/>
              </a:solidFill>
              <a:round/>
            </a:ln>
            <a:effectLst/>
          </c:spPr>
          <c:marker>
            <c:symbol val="none"/>
          </c:marker>
          <c:val>
            <c:numRef>
              <c:f>Foglio3!$C$33:$I$33</c:f>
              <c:numCache>
                <c:formatCode>General</c:formatCode>
                <c:ptCount val="7"/>
                <c:pt idx="0">
                  <c:v>0</c:v>
                </c:pt>
                <c:pt idx="1">
                  <c:v>28.153348061617358</c:v>
                </c:pt>
                <c:pt idx="2">
                  <c:v>33.437586631002659</c:v>
                </c:pt>
                <c:pt idx="3">
                  <c:v>35.716106098004126</c:v>
                </c:pt>
                <c:pt idx="4">
                  <c:v>37.437969227639798</c:v>
                </c:pt>
                <c:pt idx="5">
                  <c:v>37.733024620758556</c:v>
                </c:pt>
                <c:pt idx="6">
                  <c:v>39.565814367315959</c:v>
                </c:pt>
              </c:numCache>
            </c:numRef>
          </c:val>
          <c:smooth val="0"/>
          <c:extLst>
            <c:ext xmlns:c16="http://schemas.microsoft.com/office/drawing/2014/chart" uri="{C3380CC4-5D6E-409C-BE32-E72D297353CC}">
              <c16:uniqueId val="{00000002-CE7A-4077-A6C3-69C79F7BD020}"/>
            </c:ext>
          </c:extLst>
        </c:ser>
        <c:dLbls>
          <c:showLegendKey val="0"/>
          <c:showVal val="0"/>
          <c:showCatName val="0"/>
          <c:showSerName val="0"/>
          <c:showPercent val="0"/>
          <c:showBubbleSize val="0"/>
        </c:dLbls>
        <c:smooth val="0"/>
        <c:axId val="724485480"/>
        <c:axId val="724485840"/>
      </c:lineChart>
      <c:catAx>
        <c:axId val="7244854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Giorni di rilievo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24485840"/>
        <c:crosses val="autoZero"/>
        <c:auto val="1"/>
        <c:lblAlgn val="ctr"/>
        <c:lblOffset val="100"/>
        <c:noMultiLvlLbl val="0"/>
      </c:catAx>
      <c:valAx>
        <c:axId val="724485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 di crescita germoglio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24485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Foglio1!$A$29</c:f>
              <c:strCache>
                <c:ptCount val="1"/>
                <c:pt idx="0">
                  <c:v>N60</c:v>
                </c:pt>
              </c:strCache>
            </c:strRef>
          </c:tx>
          <c:spPr>
            <a:solidFill>
              <a:schemeClr val="accent3"/>
            </a:solidFill>
            <a:ln>
              <a:noFill/>
            </a:ln>
            <a:effectLst/>
          </c:spPr>
          <c:invertIfNegative val="0"/>
          <c:dLbls>
            <c:dLbl>
              <c:idx val="0"/>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DA4-4358-9CD9-E10107EC5DF9}"/>
                </c:ext>
              </c:extLst>
            </c:dLbl>
            <c:dLbl>
              <c:idx val="1"/>
              <c:layout>
                <c:manualLayout>
                  <c:x val="-2.6525481484482908E-3"/>
                  <c:y val="-2.8253058417409223E-2"/>
                </c:manualLayout>
              </c:layout>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DA4-4358-9CD9-E10107EC5DF9}"/>
                </c:ext>
              </c:extLst>
            </c:dLbl>
            <c:dLbl>
              <c:idx val="2"/>
              <c:layout>
                <c:manualLayout>
                  <c:x val="2.6525481484481932E-3"/>
                  <c:y val="-5.073505622962466E-2"/>
                </c:manualLayout>
              </c:layout>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DA4-4358-9CD9-E10107EC5DF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Foglio1!$E$29:$E$31</c:f>
                <c:numCache>
                  <c:formatCode>General</c:formatCode>
                  <c:ptCount val="3"/>
                  <c:pt idx="0">
                    <c:v>0.8</c:v>
                  </c:pt>
                  <c:pt idx="1">
                    <c:v>4.3</c:v>
                  </c:pt>
                  <c:pt idx="2">
                    <c:v>5.4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Foglio1!$B$28:$D$28</c:f>
              <c:strCache>
                <c:ptCount val="3"/>
                <c:pt idx="0">
                  <c:v>Slapi</c:v>
                </c:pt>
                <c:pt idx="1">
                  <c:v>Romestar</c:v>
                </c:pt>
                <c:pt idx="2">
                  <c:v>Tardibelle </c:v>
                </c:pt>
              </c:strCache>
            </c:strRef>
          </c:cat>
          <c:val>
            <c:numRef>
              <c:f>Foglio1!$B$29:$D$29</c:f>
              <c:numCache>
                <c:formatCode>General</c:formatCode>
                <c:ptCount val="3"/>
                <c:pt idx="0">
                  <c:v>27.1</c:v>
                </c:pt>
                <c:pt idx="1">
                  <c:v>32.4</c:v>
                </c:pt>
                <c:pt idx="2">
                  <c:v>24.6</c:v>
                </c:pt>
              </c:numCache>
            </c:numRef>
          </c:val>
          <c:extLst>
            <c:ext xmlns:c16="http://schemas.microsoft.com/office/drawing/2014/chart" uri="{C3380CC4-5D6E-409C-BE32-E72D297353CC}">
              <c16:uniqueId val="{00000003-4DA4-4358-9CD9-E10107EC5DF9}"/>
            </c:ext>
          </c:extLst>
        </c:ser>
        <c:ser>
          <c:idx val="1"/>
          <c:order val="1"/>
          <c:tx>
            <c:strRef>
              <c:f>Foglio1!$A$30</c:f>
              <c:strCache>
                <c:ptCount val="1"/>
                <c:pt idx="0">
                  <c:v>N80</c:v>
                </c:pt>
              </c:strCache>
            </c:strRef>
          </c:tx>
          <c:spPr>
            <a:solidFill>
              <a:schemeClr val="accent2"/>
            </a:solidFill>
            <a:ln>
              <a:noFill/>
            </a:ln>
            <a:effectLst/>
          </c:spPr>
          <c:invertIfNegative val="0"/>
          <c:dLbls>
            <c:dLbl>
              <c:idx val="0"/>
              <c:layout>
                <c:manualLayout>
                  <c:x val="0"/>
                  <c:y val="-2.8253058417409296E-2"/>
                </c:manualLayout>
              </c:layout>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DA4-4358-9CD9-E10107EC5DF9}"/>
                </c:ext>
              </c:extLst>
            </c:dLbl>
            <c:dLbl>
              <c:idx val="1"/>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DA4-4358-9CD9-E10107EC5DF9}"/>
                </c:ext>
              </c:extLst>
            </c:dLbl>
            <c:dLbl>
              <c:idx val="2"/>
              <c:layout>
                <c:manualLayout>
                  <c:x val="0"/>
                  <c:y val="-2.4216907214922267E-2"/>
                </c:manualLayout>
              </c:layout>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DA4-4358-9CD9-E10107EC5DF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Foglio1!$F$29:$F$31</c:f>
                <c:numCache>
                  <c:formatCode>General</c:formatCode>
                  <c:ptCount val="3"/>
                  <c:pt idx="0">
                    <c:v>3.8</c:v>
                  </c:pt>
                  <c:pt idx="1">
                    <c:v>2.6</c:v>
                  </c:pt>
                  <c:pt idx="2">
                    <c:v>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Foglio1!$B$28:$D$28</c:f>
              <c:strCache>
                <c:ptCount val="3"/>
                <c:pt idx="0">
                  <c:v>Slapi</c:v>
                </c:pt>
                <c:pt idx="1">
                  <c:v>Romestar</c:v>
                </c:pt>
                <c:pt idx="2">
                  <c:v>Tardibelle </c:v>
                </c:pt>
              </c:strCache>
            </c:strRef>
          </c:cat>
          <c:val>
            <c:numRef>
              <c:f>Foglio1!$B$30:$D$30</c:f>
              <c:numCache>
                <c:formatCode>General</c:formatCode>
                <c:ptCount val="3"/>
                <c:pt idx="0">
                  <c:v>24.8</c:v>
                </c:pt>
                <c:pt idx="1">
                  <c:v>29.4</c:v>
                </c:pt>
                <c:pt idx="2">
                  <c:v>24.3</c:v>
                </c:pt>
              </c:numCache>
            </c:numRef>
          </c:val>
          <c:extLst>
            <c:ext xmlns:c16="http://schemas.microsoft.com/office/drawing/2014/chart" uri="{C3380CC4-5D6E-409C-BE32-E72D297353CC}">
              <c16:uniqueId val="{00000007-4DA4-4358-9CD9-E10107EC5DF9}"/>
            </c:ext>
          </c:extLst>
        </c:ser>
        <c:ser>
          <c:idx val="2"/>
          <c:order val="2"/>
          <c:tx>
            <c:strRef>
              <c:f>Foglio1!$A$31</c:f>
              <c:strCache>
                <c:ptCount val="1"/>
                <c:pt idx="0">
                  <c:v>N100</c:v>
                </c:pt>
              </c:strCache>
            </c:strRef>
          </c:tx>
          <c:spPr>
            <a:solidFill>
              <a:schemeClr val="accent1"/>
            </a:solidFill>
            <a:ln>
              <a:noFill/>
            </a:ln>
            <a:effectLst/>
          </c:spPr>
          <c:invertIfNegative val="0"/>
          <c:dLbls>
            <c:dLbl>
              <c:idx val="0"/>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4DA4-4358-9CD9-E10107EC5DF9}"/>
                </c:ext>
              </c:extLst>
            </c:dLbl>
            <c:dLbl>
              <c:idx val="1"/>
              <c:layout>
                <c:manualLayout>
                  <c:x val="-9.188383183836005E-17"/>
                  <c:y val="-5.84532374100719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DA4-4358-9CD9-E10107EC5DF9}"/>
                </c:ext>
              </c:extLst>
            </c:dLbl>
            <c:dLbl>
              <c:idx val="2"/>
              <c:layout>
                <c:manualLayout>
                  <c:x val="0"/>
                  <c:y val="-4.0361512024870315E-3"/>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DA4-4358-9CD9-E10107EC5DF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Foglio1!$G$29:$G$31</c:f>
                <c:numCache>
                  <c:formatCode>General</c:formatCode>
                  <c:ptCount val="3"/>
                  <c:pt idx="0">
                    <c:v>0.1</c:v>
                  </c:pt>
                  <c:pt idx="1">
                    <c:v>5.8</c:v>
                  </c:pt>
                  <c:pt idx="2">
                    <c:v>2.7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Foglio1!$B$28:$D$28</c:f>
              <c:strCache>
                <c:ptCount val="3"/>
                <c:pt idx="0">
                  <c:v>Slapi</c:v>
                </c:pt>
                <c:pt idx="1">
                  <c:v>Romestar</c:v>
                </c:pt>
                <c:pt idx="2">
                  <c:v>Tardibelle </c:v>
                </c:pt>
              </c:strCache>
            </c:strRef>
          </c:cat>
          <c:val>
            <c:numRef>
              <c:f>Foglio1!$B$31:$D$31</c:f>
              <c:numCache>
                <c:formatCode>General</c:formatCode>
                <c:ptCount val="3"/>
                <c:pt idx="0">
                  <c:v>27.1</c:v>
                </c:pt>
                <c:pt idx="1">
                  <c:v>43.1</c:v>
                </c:pt>
                <c:pt idx="2">
                  <c:v>18.899999999999999</c:v>
                </c:pt>
              </c:numCache>
            </c:numRef>
          </c:val>
          <c:extLst>
            <c:ext xmlns:c16="http://schemas.microsoft.com/office/drawing/2014/chart" uri="{C3380CC4-5D6E-409C-BE32-E72D297353CC}">
              <c16:uniqueId val="{0000000B-4DA4-4358-9CD9-E10107EC5DF9}"/>
            </c:ext>
          </c:extLst>
        </c:ser>
        <c:dLbls>
          <c:dLblPos val="outEnd"/>
          <c:showLegendKey val="0"/>
          <c:showVal val="1"/>
          <c:showCatName val="0"/>
          <c:showSerName val="0"/>
          <c:showPercent val="0"/>
          <c:showBubbleSize val="0"/>
        </c:dLbls>
        <c:gapWidth val="219"/>
        <c:overlap val="-27"/>
        <c:axId val="403159768"/>
        <c:axId val="403161736"/>
      </c:barChart>
      <c:catAx>
        <c:axId val="4031597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Cultivar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03161736"/>
        <c:crosses val="autoZero"/>
        <c:auto val="1"/>
        <c:lblAlgn val="ctr"/>
        <c:lblOffset val="100"/>
        <c:noMultiLvlLbl val="0"/>
      </c:catAx>
      <c:valAx>
        <c:axId val="40316173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kg/plant</a:t>
                </a:r>
                <a:r>
                  <a:rPr lang="it-IT" baseline="30000"/>
                  <a:t>-1</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03159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PesoMedioFrutto_Grafici!$J$4</c:f>
              <c:strCache>
                <c:ptCount val="1"/>
                <c:pt idx="0">
                  <c:v>N60</c:v>
                </c:pt>
              </c:strCache>
            </c:strRef>
          </c:tx>
          <c:spPr>
            <a:solidFill>
              <a:schemeClr val="accent3"/>
            </a:solidFill>
            <a:ln>
              <a:noFill/>
            </a:ln>
            <a:effectLst/>
          </c:spPr>
          <c:invertIfNegative val="0"/>
          <c:dLbls>
            <c:dLbl>
              <c:idx val="0"/>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F92-4331-B059-FA2813A5D5DD}"/>
                </c:ext>
              </c:extLst>
            </c:dLbl>
            <c:dLbl>
              <c:idx val="1"/>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F92-4331-B059-FA2813A5D5DD}"/>
                </c:ext>
              </c:extLst>
            </c:dLbl>
            <c:dLbl>
              <c:idx val="2"/>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F92-4331-B059-FA2813A5D5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(PesoMedioFrutto_Grafici!$F$2,PesoMedioFrutto_Grafici!$F$8,PesoMedioFrutto_Grafici!$F$15)</c:f>
                <c:numCache>
                  <c:formatCode>General</c:formatCode>
                  <c:ptCount val="3"/>
                  <c:pt idx="0">
                    <c:v>1.6709137606671454</c:v>
                  </c:pt>
                  <c:pt idx="1">
                    <c:v>2.2619157297565291</c:v>
                  </c:pt>
                  <c:pt idx="2">
                    <c:v>3.0284282436415837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PesoMedioFrutto_Grafici!$K$3:$M$3</c:f>
              <c:strCache>
                <c:ptCount val="3"/>
                <c:pt idx="0">
                  <c:v>Slapi</c:v>
                </c:pt>
                <c:pt idx="1">
                  <c:v>Romestar</c:v>
                </c:pt>
                <c:pt idx="2">
                  <c:v>Tardibelle</c:v>
                </c:pt>
              </c:strCache>
            </c:strRef>
          </c:cat>
          <c:val>
            <c:numRef>
              <c:f>PesoMedioFrutto_Grafici!$K$4:$M$4</c:f>
              <c:numCache>
                <c:formatCode>0.0</c:formatCode>
                <c:ptCount val="3"/>
                <c:pt idx="0">
                  <c:v>118.67241379310344</c:v>
                </c:pt>
                <c:pt idx="1">
                  <c:v>160.15584415584416</c:v>
                </c:pt>
                <c:pt idx="2">
                  <c:v>157.6383606557377</c:v>
                </c:pt>
              </c:numCache>
            </c:numRef>
          </c:val>
          <c:extLst>
            <c:ext xmlns:c16="http://schemas.microsoft.com/office/drawing/2014/chart" uri="{C3380CC4-5D6E-409C-BE32-E72D297353CC}">
              <c16:uniqueId val="{00000003-DF92-4331-B059-FA2813A5D5DD}"/>
            </c:ext>
          </c:extLst>
        </c:ser>
        <c:ser>
          <c:idx val="1"/>
          <c:order val="1"/>
          <c:tx>
            <c:strRef>
              <c:f>PesoMedioFrutto_Grafici!$J$5</c:f>
              <c:strCache>
                <c:ptCount val="1"/>
                <c:pt idx="0">
                  <c:v>N80</c:v>
                </c:pt>
              </c:strCache>
            </c:strRef>
          </c:tx>
          <c:spPr>
            <a:solidFill>
              <a:schemeClr val="accent2"/>
            </a:solidFill>
            <a:ln>
              <a:noFill/>
            </a:ln>
            <a:effectLst/>
          </c:spPr>
          <c:invertIfNegative val="0"/>
          <c:dLbls>
            <c:dLbl>
              <c:idx val="0"/>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F92-4331-B059-FA2813A5D5DD}"/>
                </c:ext>
              </c:extLst>
            </c:dLbl>
            <c:dLbl>
              <c:idx val="1"/>
              <c:tx>
                <c:rich>
                  <a:bodyPr/>
                  <a:lstStyle/>
                  <a:p>
                    <a:r>
                      <a:rPr lang="en-US"/>
                      <a:t>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F92-4331-B059-FA2813A5D5DD}"/>
                </c:ext>
              </c:extLst>
            </c:dLbl>
            <c:dLbl>
              <c:idx val="2"/>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F92-4331-B059-FA2813A5D5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(PesoMedioFrutto_Grafici!$F$3,PesoMedioFrutto_Grafici!$F$9,PesoMedioFrutto_Grafici!$F$16)</c:f>
                <c:numCache>
                  <c:formatCode>General</c:formatCode>
                  <c:ptCount val="3"/>
                  <c:pt idx="0">
                    <c:v>1.5104740233393643</c:v>
                  </c:pt>
                  <c:pt idx="1">
                    <c:v>4.1756835580004026</c:v>
                  </c:pt>
                  <c:pt idx="2">
                    <c:v>2.39422824474984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PesoMedioFrutto_Grafici!$K$3:$M$3</c:f>
              <c:strCache>
                <c:ptCount val="3"/>
                <c:pt idx="0">
                  <c:v>Slapi</c:v>
                </c:pt>
                <c:pt idx="1">
                  <c:v>Romestar</c:v>
                </c:pt>
                <c:pt idx="2">
                  <c:v>Tardibelle</c:v>
                </c:pt>
              </c:strCache>
            </c:strRef>
          </c:cat>
          <c:val>
            <c:numRef>
              <c:f>PesoMedioFrutto_Grafici!$K$5:$M$5</c:f>
              <c:numCache>
                <c:formatCode>0.0</c:formatCode>
                <c:ptCount val="3"/>
                <c:pt idx="0">
                  <c:v>127.18354430379746</c:v>
                </c:pt>
                <c:pt idx="1">
                  <c:v>165.47878787878787</c:v>
                </c:pt>
                <c:pt idx="2">
                  <c:v>174.18354430379745</c:v>
                </c:pt>
              </c:numCache>
            </c:numRef>
          </c:val>
          <c:extLst>
            <c:ext xmlns:c16="http://schemas.microsoft.com/office/drawing/2014/chart" uri="{C3380CC4-5D6E-409C-BE32-E72D297353CC}">
              <c16:uniqueId val="{00000007-DF92-4331-B059-FA2813A5D5DD}"/>
            </c:ext>
          </c:extLst>
        </c:ser>
        <c:ser>
          <c:idx val="2"/>
          <c:order val="2"/>
          <c:tx>
            <c:strRef>
              <c:f>PesoMedioFrutto_Grafici!$J$6</c:f>
              <c:strCache>
                <c:ptCount val="1"/>
                <c:pt idx="0">
                  <c:v>N100</c:v>
                </c:pt>
              </c:strCache>
            </c:strRef>
          </c:tx>
          <c:spPr>
            <a:solidFill>
              <a:schemeClr val="accent1"/>
            </a:solidFill>
            <a:ln>
              <a:noFill/>
            </a:ln>
            <a:effectLst/>
          </c:spPr>
          <c:invertIfNegative val="0"/>
          <c:dLbls>
            <c:dLbl>
              <c:idx val="0"/>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F92-4331-B059-FA2813A5D5DD}"/>
                </c:ext>
              </c:extLst>
            </c:dLbl>
            <c:dLbl>
              <c:idx val="1"/>
              <c:tx>
                <c:rich>
                  <a:bodyPr/>
                  <a:lstStyle/>
                  <a:p>
                    <a:r>
                      <a:rPr lang="en-US"/>
                      <a:t>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F92-4331-B059-FA2813A5D5DD}"/>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DF92-4331-B059-FA2813A5D5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(PesoMedioFrutto_Grafici!$F$4,PesoMedioFrutto_Grafici!$F$10,PesoMedioFrutto_Grafici!$F$17)</c:f>
                <c:numCache>
                  <c:formatCode>General</c:formatCode>
                  <c:ptCount val="3"/>
                  <c:pt idx="0">
                    <c:v>1.2971341074736564</c:v>
                  </c:pt>
                  <c:pt idx="1">
                    <c:v>1.618219463036993</c:v>
                  </c:pt>
                  <c:pt idx="2">
                    <c:v>2.2159632370950493</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PesoMedioFrutto_Grafici!$K$3:$M$3</c:f>
              <c:strCache>
                <c:ptCount val="3"/>
                <c:pt idx="0">
                  <c:v>Slapi</c:v>
                </c:pt>
                <c:pt idx="1">
                  <c:v>Romestar</c:v>
                </c:pt>
                <c:pt idx="2">
                  <c:v>Tardibelle</c:v>
                </c:pt>
              </c:strCache>
            </c:strRef>
          </c:cat>
          <c:val>
            <c:numRef>
              <c:f>PesoMedioFrutto_Grafici!$K$6:$M$6</c:f>
              <c:numCache>
                <c:formatCode>0.0</c:formatCode>
                <c:ptCount val="3"/>
                <c:pt idx="0">
                  <c:v>127.19718309859155</c:v>
                </c:pt>
                <c:pt idx="1">
                  <c:v>168.68367346938774</c:v>
                </c:pt>
                <c:pt idx="2">
                  <c:v>194.12148148148151</c:v>
                </c:pt>
              </c:numCache>
            </c:numRef>
          </c:val>
          <c:extLst>
            <c:ext xmlns:c16="http://schemas.microsoft.com/office/drawing/2014/chart" uri="{C3380CC4-5D6E-409C-BE32-E72D297353CC}">
              <c16:uniqueId val="{0000000B-DF92-4331-B059-FA2813A5D5DD}"/>
            </c:ext>
          </c:extLst>
        </c:ser>
        <c:dLbls>
          <c:showLegendKey val="0"/>
          <c:showVal val="0"/>
          <c:showCatName val="0"/>
          <c:showSerName val="0"/>
          <c:showPercent val="0"/>
          <c:showBubbleSize val="0"/>
        </c:dLbls>
        <c:gapWidth val="219"/>
        <c:overlap val="-27"/>
        <c:axId val="125237424"/>
        <c:axId val="125240168"/>
      </c:barChart>
      <c:catAx>
        <c:axId val="1252374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Cultivar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25240168"/>
        <c:crosses val="autoZero"/>
        <c:auto val="1"/>
        <c:lblAlgn val="ctr"/>
        <c:lblOffset val="100"/>
        <c:noMultiLvlLbl val="0"/>
      </c:catAx>
      <c:valAx>
        <c:axId val="125240168"/>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2523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52432395672939E-2"/>
          <c:y val="2.3649169795648527E-2"/>
          <c:w val="0.86770099141678869"/>
          <c:h val="0.78782163532034277"/>
        </c:manualLayout>
      </c:layout>
      <c:barChart>
        <c:barDir val="col"/>
        <c:grouping val="clustered"/>
        <c:varyColors val="0"/>
        <c:ser>
          <c:idx val="0"/>
          <c:order val="0"/>
          <c:tx>
            <c:strRef>
              <c:f>Foglio1!$A$8</c:f>
              <c:strCache>
                <c:ptCount val="1"/>
                <c:pt idx="0">
                  <c:v>N60</c:v>
                </c:pt>
              </c:strCache>
            </c:strRef>
          </c:tx>
          <c:spPr>
            <a:solidFill>
              <a:schemeClr val="accent3"/>
            </a:solidFill>
            <a:ln>
              <a:noFill/>
            </a:ln>
            <a:effectLst/>
          </c:spPr>
          <c:invertIfNegative val="0"/>
          <c:dLbls>
            <c:dLbl>
              <c:idx val="0"/>
              <c:layout>
                <c:manualLayout>
                  <c:x val="0"/>
                  <c:y val="-0.14663945812587142"/>
                </c:manualLayout>
              </c:layout>
              <c:tx>
                <c:rich>
                  <a:bodyPr/>
                  <a:lstStyle/>
                  <a:p>
                    <a:r>
                      <a:rPr lang="en-US"/>
                      <a:t>de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B47-4FBD-9150-FC7F93E9AEF1}"/>
                </c:ext>
              </c:extLst>
            </c:dLbl>
            <c:dLbl>
              <c:idx val="1"/>
              <c:layout>
                <c:manualLayout>
                  <c:x val="-7.957642783295216E-3"/>
                  <c:y val="-0.12207200178226324"/>
                </c:manualLayout>
              </c:layout>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B47-4FBD-9150-FC7F93E9AEF1}"/>
                </c:ext>
              </c:extLst>
            </c:dLbl>
            <c:dLbl>
              <c:idx val="2"/>
              <c:layout>
                <c:manualLayout>
                  <c:x val="0"/>
                  <c:y val="-0.11097003998969035"/>
                </c:manualLayout>
              </c:layout>
              <c:tx>
                <c:rich>
                  <a:bodyPr/>
                  <a:lstStyle/>
                  <a:p>
                    <a:r>
                      <a:rPr lang="en-US"/>
                      <a:t>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B47-4FBD-9150-FC7F93E9AE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Foglio1!$E$8:$E$10</c:f>
                <c:numCache>
                  <c:formatCode>General</c:formatCode>
                  <c:ptCount val="3"/>
                  <c:pt idx="0">
                    <c:v>1.8</c:v>
                  </c:pt>
                  <c:pt idx="1">
                    <c:v>1.6</c:v>
                  </c:pt>
                  <c:pt idx="2">
                    <c:v>1.5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Foglio1!$B$7:$D$7</c:f>
              <c:strCache>
                <c:ptCount val="3"/>
                <c:pt idx="0">
                  <c:v>Slapi</c:v>
                </c:pt>
                <c:pt idx="1">
                  <c:v>Romestar</c:v>
                </c:pt>
                <c:pt idx="2">
                  <c:v>Tardibelle </c:v>
                </c:pt>
              </c:strCache>
            </c:strRef>
          </c:cat>
          <c:val>
            <c:numRef>
              <c:f>Foglio1!$B$8:$D$8</c:f>
              <c:numCache>
                <c:formatCode>General</c:formatCode>
                <c:ptCount val="3"/>
                <c:pt idx="0">
                  <c:v>4.4000000000000004</c:v>
                </c:pt>
                <c:pt idx="1">
                  <c:v>5.9</c:v>
                </c:pt>
                <c:pt idx="2">
                  <c:v>5.5</c:v>
                </c:pt>
              </c:numCache>
            </c:numRef>
          </c:val>
          <c:extLst>
            <c:ext xmlns:c16="http://schemas.microsoft.com/office/drawing/2014/chart" uri="{C3380CC4-5D6E-409C-BE32-E72D297353CC}">
              <c16:uniqueId val="{00000003-AB47-4FBD-9150-FC7F93E9AEF1}"/>
            </c:ext>
          </c:extLst>
        </c:ser>
        <c:ser>
          <c:idx val="1"/>
          <c:order val="1"/>
          <c:tx>
            <c:strRef>
              <c:f>Foglio1!$A$9</c:f>
              <c:strCache>
                <c:ptCount val="1"/>
                <c:pt idx="0">
                  <c:v>N80</c:v>
                </c:pt>
              </c:strCache>
            </c:strRef>
          </c:tx>
          <c:spPr>
            <a:solidFill>
              <a:schemeClr val="accent2"/>
            </a:solidFill>
            <a:ln>
              <a:noFill/>
            </a:ln>
            <a:effectLst/>
          </c:spPr>
          <c:invertIfNegative val="0"/>
          <c:dLbls>
            <c:dLbl>
              <c:idx val="0"/>
              <c:layout>
                <c:manualLayout>
                  <c:x val="0"/>
                  <c:y val="-6.7813082282530038E-2"/>
                </c:manualLayout>
              </c:layout>
              <c:tx>
                <c:rich>
                  <a:bodyPr/>
                  <a:lstStyle/>
                  <a:p>
                    <a:r>
                      <a:rPr lang="en-US"/>
                      <a:t>de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B47-4FBD-9150-FC7F93E9AEF1}"/>
                </c:ext>
              </c:extLst>
            </c:dLbl>
            <c:dLbl>
              <c:idx val="1"/>
              <c:layout>
                <c:manualLayout>
                  <c:x val="-9.0478082899685578E-17"/>
                  <c:y val="-7.3196986006458561E-2"/>
                </c:manualLayout>
              </c:layout>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B47-4FBD-9150-FC7F93E9AEF1}"/>
                </c:ext>
              </c:extLst>
            </c:dLbl>
            <c:dLbl>
              <c:idx val="2"/>
              <c:layout>
                <c:manualLayout>
                  <c:x val="-9.0478082899685578E-17"/>
                  <c:y val="-6.0279870828848225E-2"/>
                </c:manualLayout>
              </c:layout>
              <c:tx>
                <c:rich>
                  <a:bodyPr/>
                  <a:lstStyle/>
                  <a:p>
                    <a:r>
                      <a:rPr lang="en-US"/>
                      <a:t>cde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B47-4FBD-9150-FC7F93E9AE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Foglio1!$F$8:$F$10</c:f>
                <c:numCache>
                  <c:formatCode>General</c:formatCode>
                  <c:ptCount val="3"/>
                  <c:pt idx="0">
                    <c:v>0.9</c:v>
                  </c:pt>
                  <c:pt idx="1">
                    <c:v>1.1000000000000001</c:v>
                  </c:pt>
                  <c:pt idx="2">
                    <c:v>0.9</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Foglio1!$B$7:$D$7</c:f>
              <c:strCache>
                <c:ptCount val="3"/>
                <c:pt idx="0">
                  <c:v>Slapi</c:v>
                </c:pt>
                <c:pt idx="1">
                  <c:v>Romestar</c:v>
                </c:pt>
                <c:pt idx="2">
                  <c:v>Tardibelle </c:v>
                </c:pt>
              </c:strCache>
            </c:strRef>
          </c:cat>
          <c:val>
            <c:numRef>
              <c:f>Foglio1!$B$9:$D$9</c:f>
              <c:numCache>
                <c:formatCode>General</c:formatCode>
                <c:ptCount val="3"/>
                <c:pt idx="0">
                  <c:v>4.4000000000000004</c:v>
                </c:pt>
                <c:pt idx="1">
                  <c:v>5.9</c:v>
                </c:pt>
                <c:pt idx="2">
                  <c:v>5</c:v>
                </c:pt>
              </c:numCache>
            </c:numRef>
          </c:val>
          <c:extLst>
            <c:ext xmlns:c16="http://schemas.microsoft.com/office/drawing/2014/chart" uri="{C3380CC4-5D6E-409C-BE32-E72D297353CC}">
              <c16:uniqueId val="{00000007-AB47-4FBD-9150-FC7F93E9AEF1}"/>
            </c:ext>
          </c:extLst>
        </c:ser>
        <c:ser>
          <c:idx val="2"/>
          <c:order val="2"/>
          <c:tx>
            <c:strRef>
              <c:f>Foglio1!$A$10</c:f>
              <c:strCache>
                <c:ptCount val="1"/>
                <c:pt idx="0">
                  <c:v>N100</c:v>
                </c:pt>
              </c:strCache>
            </c:strRef>
          </c:tx>
          <c:spPr>
            <a:solidFill>
              <a:schemeClr val="accent1"/>
            </a:solidFill>
            <a:ln>
              <a:noFill/>
            </a:ln>
            <a:effectLst/>
          </c:spPr>
          <c:invertIfNegative val="0"/>
          <c:dLbls>
            <c:dLbl>
              <c:idx val="0"/>
              <c:layout>
                <c:manualLayout>
                  <c:x val="2.6525475944317385E-3"/>
                  <c:y val="-8.9341665392789149E-2"/>
                </c:manualLayout>
              </c:layout>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B47-4FBD-9150-FC7F93E9AEF1}"/>
                </c:ext>
              </c:extLst>
            </c:dLbl>
            <c:dLbl>
              <c:idx val="1"/>
              <c:layout>
                <c:manualLayout>
                  <c:x val="0"/>
                  <c:y val="-0.10710359659323306"/>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B47-4FBD-9150-FC7F93E9AEF1}"/>
                </c:ext>
              </c:extLst>
            </c:dLbl>
            <c:dLbl>
              <c:idx val="2"/>
              <c:layout>
                <c:manualLayout>
                  <c:x val="0"/>
                  <c:y val="-0.116254036598493"/>
                </c:manualLayout>
              </c:layout>
              <c:tx>
                <c:rich>
                  <a:bodyPr/>
                  <a:lstStyle/>
                  <a:p>
                    <a:r>
                      <a:rPr lang="en-US"/>
                      <a:t>bcd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B47-4FBD-9150-FC7F93E9AE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Foglio1!$G$8:$G$10</c:f>
                <c:numCache>
                  <c:formatCode>General</c:formatCode>
                  <c:ptCount val="3"/>
                  <c:pt idx="0">
                    <c:v>1.2</c:v>
                  </c:pt>
                  <c:pt idx="1">
                    <c:v>1.5</c:v>
                  </c:pt>
                  <c:pt idx="2">
                    <c:v>1.6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Foglio1!$B$7:$D$7</c:f>
              <c:strCache>
                <c:ptCount val="3"/>
                <c:pt idx="0">
                  <c:v>Slapi</c:v>
                </c:pt>
                <c:pt idx="1">
                  <c:v>Romestar</c:v>
                </c:pt>
                <c:pt idx="2">
                  <c:v>Tardibelle </c:v>
                </c:pt>
              </c:strCache>
            </c:strRef>
          </c:cat>
          <c:val>
            <c:numRef>
              <c:f>Foglio1!$B$10:$D$10</c:f>
              <c:numCache>
                <c:formatCode>General</c:formatCode>
                <c:ptCount val="3"/>
                <c:pt idx="0">
                  <c:v>4.3</c:v>
                </c:pt>
                <c:pt idx="1">
                  <c:v>6.6</c:v>
                </c:pt>
                <c:pt idx="2">
                  <c:v>5.2</c:v>
                </c:pt>
              </c:numCache>
            </c:numRef>
          </c:val>
          <c:extLst>
            <c:ext xmlns:c16="http://schemas.microsoft.com/office/drawing/2014/chart" uri="{C3380CC4-5D6E-409C-BE32-E72D297353CC}">
              <c16:uniqueId val="{0000000B-AB47-4FBD-9150-FC7F93E9AEF1}"/>
            </c:ext>
          </c:extLst>
        </c:ser>
        <c:dLbls>
          <c:showLegendKey val="0"/>
          <c:showVal val="0"/>
          <c:showCatName val="0"/>
          <c:showSerName val="0"/>
          <c:showPercent val="0"/>
          <c:showBubbleSize val="0"/>
        </c:dLbls>
        <c:gapWidth val="219"/>
        <c:overlap val="-27"/>
        <c:axId val="346185856"/>
        <c:axId val="346186184"/>
      </c:barChart>
      <c:catAx>
        <c:axId val="3461858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Cultivar</a:t>
                </a:r>
              </a:p>
            </c:rich>
          </c:tx>
          <c:layout>
            <c:manualLayout>
              <c:xMode val="edge"/>
              <c:yMode val="edge"/>
              <c:x val="0.48556339772765911"/>
              <c:y val="0.8769100633142062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6186184"/>
        <c:crosses val="autoZero"/>
        <c:auto val="1"/>
        <c:lblAlgn val="ctr"/>
        <c:lblOffset val="100"/>
        <c:noMultiLvlLbl val="0"/>
      </c:catAx>
      <c:valAx>
        <c:axId val="34618618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baseline="0" dirty="0"/>
                  <a:t>kg</a:t>
                </a:r>
                <a:endParaRPr lang="it-IT" baseline="30000" dirty="0"/>
              </a:p>
            </c:rich>
          </c:tx>
          <c:layout>
            <c:manualLayout>
              <c:xMode val="edge"/>
              <c:yMode val="edge"/>
              <c:x val="2.961135101789019E-2"/>
              <c:y val="0.3124253494147461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46185856"/>
        <c:crosses val="autoZero"/>
        <c:crossBetween val="between"/>
      </c:valAx>
      <c:spPr>
        <a:noFill/>
        <a:ln>
          <a:noFill/>
        </a:ln>
        <a:effectLst/>
      </c:spPr>
    </c:plotArea>
    <c:legend>
      <c:legendPos val="b"/>
      <c:layout>
        <c:manualLayout>
          <c:xMode val="edge"/>
          <c:yMode val="edge"/>
          <c:x val="0.38302088241437432"/>
          <c:y val="0.92734071857810019"/>
          <c:w val="0.23395804087104782"/>
          <c:h val="7.26592814218997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PesoMedioFrutto_Grafici!$M$24</c:f>
              <c:strCache>
                <c:ptCount val="1"/>
                <c:pt idx="0">
                  <c:v>N60</c:v>
                </c:pt>
              </c:strCache>
            </c:strRef>
          </c:tx>
          <c:spPr>
            <a:solidFill>
              <a:schemeClr val="accent3"/>
            </a:solidFill>
            <a:ln>
              <a:noFill/>
            </a:ln>
            <a:effectLst/>
          </c:spPr>
          <c:invertIfNegative val="0"/>
          <c:errBars>
            <c:errBarType val="plus"/>
            <c:errValType val="cust"/>
            <c:noEndCap val="0"/>
            <c:plus>
              <c:numRef>
                <c:f>PesoMedioFrutto_Grafici!$Q$24:$S$24</c:f>
                <c:numCache>
                  <c:formatCode>General</c:formatCode>
                  <c:ptCount val="3"/>
                  <c:pt idx="0">
                    <c:v>0.31057693633286532</c:v>
                  </c:pt>
                  <c:pt idx="1">
                    <c:v>0.26095896346635694</c:v>
                  </c:pt>
                  <c:pt idx="2">
                    <c:v>0.32932425460125581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PesoMedioFrutto_Grafici!$N$23:$P$23</c:f>
              <c:strCache>
                <c:ptCount val="3"/>
                <c:pt idx="0">
                  <c:v>Slapi</c:v>
                </c:pt>
                <c:pt idx="1">
                  <c:v>Romestar</c:v>
                </c:pt>
                <c:pt idx="2">
                  <c:v>Tardibelle</c:v>
                </c:pt>
              </c:strCache>
            </c:strRef>
          </c:cat>
          <c:val>
            <c:numRef>
              <c:f>PesoMedioFrutto_Grafici!$N$24:$P$24</c:f>
              <c:numCache>
                <c:formatCode>0</c:formatCode>
                <c:ptCount val="3"/>
                <c:pt idx="0">
                  <c:v>35.770114942528735</c:v>
                </c:pt>
                <c:pt idx="1">
                  <c:v>85.085389610389626</c:v>
                </c:pt>
                <c:pt idx="2">
                  <c:v>70.73770491803279</c:v>
                </c:pt>
              </c:numCache>
            </c:numRef>
          </c:val>
          <c:extLst>
            <c:ext xmlns:c16="http://schemas.microsoft.com/office/drawing/2014/chart" uri="{C3380CC4-5D6E-409C-BE32-E72D297353CC}">
              <c16:uniqueId val="{00000000-A0D4-46A2-A912-E292C4379811}"/>
            </c:ext>
          </c:extLst>
        </c:ser>
        <c:ser>
          <c:idx val="1"/>
          <c:order val="1"/>
          <c:tx>
            <c:strRef>
              <c:f>PesoMedioFrutto_Grafici!$M$25</c:f>
              <c:strCache>
                <c:ptCount val="1"/>
                <c:pt idx="0">
                  <c:v>N80</c:v>
                </c:pt>
              </c:strCache>
            </c:strRef>
          </c:tx>
          <c:spPr>
            <a:solidFill>
              <a:schemeClr val="accent2"/>
            </a:solidFill>
            <a:ln>
              <a:noFill/>
            </a:ln>
            <a:effectLst/>
          </c:spPr>
          <c:invertIfNegative val="0"/>
          <c:errBars>
            <c:errBarType val="plus"/>
            <c:errValType val="cust"/>
            <c:noEndCap val="0"/>
            <c:plus>
              <c:numRef>
                <c:f>PesoMedioFrutto_Grafici!$Q$25:$S$25</c:f>
                <c:numCache>
                  <c:formatCode>General</c:formatCode>
                  <c:ptCount val="3"/>
                  <c:pt idx="0">
                    <c:v>0.31955589127532602</c:v>
                  </c:pt>
                  <c:pt idx="1">
                    <c:v>0.22572623554032858</c:v>
                  </c:pt>
                  <c:pt idx="2">
                    <c:v>0.34312156792319171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PesoMedioFrutto_Grafici!$N$23:$P$23</c:f>
              <c:strCache>
                <c:ptCount val="3"/>
                <c:pt idx="0">
                  <c:v>Slapi</c:v>
                </c:pt>
                <c:pt idx="1">
                  <c:v>Romestar</c:v>
                </c:pt>
                <c:pt idx="2">
                  <c:v>Tardibelle</c:v>
                </c:pt>
              </c:strCache>
            </c:strRef>
          </c:cat>
          <c:val>
            <c:numRef>
              <c:f>PesoMedioFrutto_Grafici!$N$25:$P$25</c:f>
              <c:numCache>
                <c:formatCode>0</c:formatCode>
                <c:ptCount val="3"/>
                <c:pt idx="0">
                  <c:v>29.60759493670886</c:v>
                </c:pt>
                <c:pt idx="1">
                  <c:v>88.189542483660134</c:v>
                </c:pt>
                <c:pt idx="2">
                  <c:v>71.139240506329116</c:v>
                </c:pt>
              </c:numCache>
            </c:numRef>
          </c:val>
          <c:extLst>
            <c:ext xmlns:c16="http://schemas.microsoft.com/office/drawing/2014/chart" uri="{C3380CC4-5D6E-409C-BE32-E72D297353CC}">
              <c16:uniqueId val="{00000001-A0D4-46A2-A912-E292C4379811}"/>
            </c:ext>
          </c:extLst>
        </c:ser>
        <c:ser>
          <c:idx val="2"/>
          <c:order val="2"/>
          <c:tx>
            <c:strRef>
              <c:f>PesoMedioFrutto_Grafici!$M$26</c:f>
              <c:strCache>
                <c:ptCount val="1"/>
                <c:pt idx="0">
                  <c:v>N100</c:v>
                </c:pt>
              </c:strCache>
            </c:strRef>
          </c:tx>
          <c:spPr>
            <a:solidFill>
              <a:schemeClr val="accent1"/>
            </a:solidFill>
            <a:ln>
              <a:noFill/>
            </a:ln>
            <a:effectLst/>
          </c:spPr>
          <c:invertIfNegative val="0"/>
          <c:errBars>
            <c:errBarType val="plus"/>
            <c:errValType val="cust"/>
            <c:noEndCap val="0"/>
            <c:plus>
              <c:numRef>
                <c:f>PesoMedioFrutto_Grafici!$Q$26:$S$26</c:f>
                <c:numCache>
                  <c:formatCode>General</c:formatCode>
                  <c:ptCount val="3"/>
                  <c:pt idx="0">
                    <c:v>0.33802443680185162</c:v>
                  </c:pt>
                  <c:pt idx="1">
                    <c:v>0.32382682888752384</c:v>
                  </c:pt>
                  <c:pt idx="2">
                    <c:v>0.37276033187678087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PesoMedioFrutto_Grafici!$N$23:$P$23</c:f>
              <c:strCache>
                <c:ptCount val="3"/>
                <c:pt idx="0">
                  <c:v>Slapi</c:v>
                </c:pt>
                <c:pt idx="1">
                  <c:v>Romestar</c:v>
                </c:pt>
                <c:pt idx="2">
                  <c:v>Tardibelle</c:v>
                </c:pt>
              </c:strCache>
            </c:strRef>
          </c:cat>
          <c:val>
            <c:numRef>
              <c:f>PesoMedioFrutto_Grafici!$N$26:$P$26</c:f>
              <c:numCache>
                <c:formatCode>0</c:formatCode>
                <c:ptCount val="3"/>
                <c:pt idx="0">
                  <c:v>31.408450704225352</c:v>
                </c:pt>
                <c:pt idx="1">
                  <c:v>85.561224489795919</c:v>
                </c:pt>
                <c:pt idx="2">
                  <c:v>63.02469135802469</c:v>
                </c:pt>
              </c:numCache>
            </c:numRef>
          </c:val>
          <c:extLst>
            <c:ext xmlns:c16="http://schemas.microsoft.com/office/drawing/2014/chart" uri="{C3380CC4-5D6E-409C-BE32-E72D297353CC}">
              <c16:uniqueId val="{00000002-A0D4-46A2-A912-E292C4379811}"/>
            </c:ext>
          </c:extLst>
        </c:ser>
        <c:dLbls>
          <c:showLegendKey val="0"/>
          <c:showVal val="0"/>
          <c:showCatName val="0"/>
          <c:showSerName val="0"/>
          <c:showPercent val="0"/>
          <c:showBubbleSize val="0"/>
        </c:dLbls>
        <c:gapWidth val="219"/>
        <c:overlap val="-27"/>
        <c:axId val="1666718623"/>
        <c:axId val="1666714879"/>
      </c:barChart>
      <c:catAx>
        <c:axId val="166671862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Cultivar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666714879"/>
        <c:crosses val="autoZero"/>
        <c:auto val="1"/>
        <c:lblAlgn val="ctr"/>
        <c:lblOffset val="100"/>
        <c:noMultiLvlLbl val="0"/>
      </c:catAx>
      <c:valAx>
        <c:axId val="16667148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666718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DatiQualità_Tabella!$H$27</c:f>
              <c:strCache>
                <c:ptCount val="1"/>
                <c:pt idx="0">
                  <c:v>N60</c:v>
                </c:pt>
              </c:strCache>
            </c:strRef>
          </c:tx>
          <c:spPr>
            <a:solidFill>
              <a:schemeClr val="accent3"/>
            </a:solidFill>
            <a:ln>
              <a:noFill/>
            </a:ln>
            <a:effectLst/>
          </c:spPr>
          <c:invertIfNegative val="0"/>
          <c:dLbls>
            <c:dLbl>
              <c:idx val="0"/>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71C-475F-833F-6CCED1CAFB44}"/>
                </c:ext>
              </c:extLst>
            </c:dLbl>
            <c:dLbl>
              <c:idx val="1"/>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71C-475F-833F-6CCED1CAFB44}"/>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71C-475F-833F-6CCED1CAFB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(DatiQualità_Tabella!$M$32,DatiQualità_Tabella!$M$38,DatiQualità_Tabella!$M$45)</c:f>
                <c:numCache>
                  <c:formatCode>General</c:formatCode>
                  <c:ptCount val="3"/>
                  <c:pt idx="0">
                    <c:v>0.12737931620194834</c:v>
                  </c:pt>
                  <c:pt idx="1">
                    <c:v>0.17323128385241357</c:v>
                  </c:pt>
                  <c:pt idx="2">
                    <c:v>0.11440382552224357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DatiQualità_Tabella!$I$26:$K$26</c:f>
              <c:strCache>
                <c:ptCount val="3"/>
                <c:pt idx="0">
                  <c:v>Slapi</c:v>
                </c:pt>
                <c:pt idx="1">
                  <c:v>Romestar</c:v>
                </c:pt>
                <c:pt idx="2">
                  <c:v>Tardibelle</c:v>
                </c:pt>
              </c:strCache>
            </c:strRef>
          </c:cat>
          <c:val>
            <c:numRef>
              <c:f>DatiQualità_Tabella!$I$27:$K$27</c:f>
              <c:numCache>
                <c:formatCode>0.0</c:formatCode>
                <c:ptCount val="3"/>
                <c:pt idx="0">
                  <c:v>10.983333333333334</c:v>
                </c:pt>
                <c:pt idx="1">
                  <c:v>11.961111111111112</c:v>
                </c:pt>
                <c:pt idx="2">
                  <c:v>14.916666666666664</c:v>
                </c:pt>
              </c:numCache>
            </c:numRef>
          </c:val>
          <c:extLst>
            <c:ext xmlns:c16="http://schemas.microsoft.com/office/drawing/2014/chart" uri="{C3380CC4-5D6E-409C-BE32-E72D297353CC}">
              <c16:uniqueId val="{00000003-771C-475F-833F-6CCED1CAFB44}"/>
            </c:ext>
          </c:extLst>
        </c:ser>
        <c:ser>
          <c:idx val="1"/>
          <c:order val="1"/>
          <c:tx>
            <c:strRef>
              <c:f>DatiQualità_Tabella!$H$28</c:f>
              <c:strCache>
                <c:ptCount val="1"/>
                <c:pt idx="0">
                  <c:v>N80</c:v>
                </c:pt>
              </c:strCache>
            </c:strRef>
          </c:tx>
          <c:spPr>
            <a:solidFill>
              <a:schemeClr val="accent2"/>
            </a:solidFill>
            <a:ln>
              <a:noFill/>
            </a:ln>
            <a:effectLst/>
          </c:spPr>
          <c:invertIfNegative val="0"/>
          <c:dLbls>
            <c:dLbl>
              <c:idx val="0"/>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71C-475F-833F-6CCED1CAFB44}"/>
                </c:ext>
              </c:extLst>
            </c:dLbl>
            <c:dLbl>
              <c:idx val="1"/>
              <c:tx>
                <c:rich>
                  <a:bodyPr/>
                  <a:lstStyle/>
                  <a:p>
                    <a:r>
                      <a:rPr lang="en-US"/>
                      <a:t>cd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71C-475F-833F-6CCED1CAFB44}"/>
                </c:ext>
              </c:extLst>
            </c:dLbl>
            <c:dLbl>
              <c:idx val="2"/>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71C-475F-833F-6CCED1CAFB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(DatiQualità_Tabella!$M$33,DatiQualità_Tabella!$M$39,DatiQualità_Tabella!$M$46)</c:f>
                <c:numCache>
                  <c:formatCode>General</c:formatCode>
                  <c:ptCount val="3"/>
                  <c:pt idx="0">
                    <c:v>0.13915008120026309</c:v>
                  </c:pt>
                  <c:pt idx="1">
                    <c:v>0.1379708219603559</c:v>
                  </c:pt>
                  <c:pt idx="2">
                    <c:v>0.11273012378282092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DatiQualità_Tabella!$I$26:$K$26</c:f>
              <c:strCache>
                <c:ptCount val="3"/>
                <c:pt idx="0">
                  <c:v>Slapi</c:v>
                </c:pt>
                <c:pt idx="1">
                  <c:v>Romestar</c:v>
                </c:pt>
                <c:pt idx="2">
                  <c:v>Tardibelle</c:v>
                </c:pt>
              </c:strCache>
            </c:strRef>
          </c:cat>
          <c:val>
            <c:numRef>
              <c:f>DatiQualità_Tabella!$I$28:$K$28</c:f>
              <c:numCache>
                <c:formatCode>0.0</c:formatCode>
                <c:ptCount val="3"/>
                <c:pt idx="0">
                  <c:v>10.583333333333334</c:v>
                </c:pt>
                <c:pt idx="1">
                  <c:v>12.250000000000002</c:v>
                </c:pt>
                <c:pt idx="2">
                  <c:v>14.563333333333331</c:v>
                </c:pt>
              </c:numCache>
            </c:numRef>
          </c:val>
          <c:extLst>
            <c:ext xmlns:c16="http://schemas.microsoft.com/office/drawing/2014/chart" uri="{C3380CC4-5D6E-409C-BE32-E72D297353CC}">
              <c16:uniqueId val="{00000007-771C-475F-833F-6CCED1CAFB44}"/>
            </c:ext>
          </c:extLst>
        </c:ser>
        <c:ser>
          <c:idx val="2"/>
          <c:order val="2"/>
          <c:tx>
            <c:strRef>
              <c:f>DatiQualità_Tabella!$H$29</c:f>
              <c:strCache>
                <c:ptCount val="1"/>
                <c:pt idx="0">
                  <c:v>N100</c:v>
                </c:pt>
              </c:strCache>
            </c:strRef>
          </c:tx>
          <c:spPr>
            <a:solidFill>
              <a:schemeClr val="accent1"/>
            </a:solidFill>
            <a:ln>
              <a:noFill/>
            </a:ln>
            <a:effectLst/>
          </c:spPr>
          <c:invertIfNegative val="0"/>
          <c:dLbls>
            <c:dLbl>
              <c:idx val="0"/>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71C-475F-833F-6CCED1CAFB44}"/>
                </c:ext>
              </c:extLst>
            </c:dLbl>
            <c:dLbl>
              <c:idx val="1"/>
              <c:tx>
                <c:rich>
                  <a:bodyPr/>
                  <a:lstStyle/>
                  <a:p>
                    <a:r>
                      <a:rPr lang="en-US" dirty="0"/>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71C-475F-833F-6CCED1CAFB44}"/>
                </c:ext>
              </c:extLst>
            </c:dLbl>
            <c:dLbl>
              <c:idx val="2"/>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771C-475F-833F-6CCED1CAFB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(DatiQualità_Tabella!$M$34,DatiQualità_Tabella!$M$40,DatiQualità_Tabella!$M$47)</c:f>
                <c:numCache>
                  <c:formatCode>General</c:formatCode>
                  <c:ptCount val="3"/>
                  <c:pt idx="0">
                    <c:v>0.13896729812860917</c:v>
                  </c:pt>
                  <c:pt idx="1">
                    <c:v>9.819498914024663E-2</c:v>
                  </c:pt>
                  <c:pt idx="2">
                    <c:v>0.24120907566220121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DatiQualità_Tabella!$I$26:$K$26</c:f>
              <c:strCache>
                <c:ptCount val="3"/>
                <c:pt idx="0">
                  <c:v>Slapi</c:v>
                </c:pt>
                <c:pt idx="1">
                  <c:v>Romestar</c:v>
                </c:pt>
                <c:pt idx="2">
                  <c:v>Tardibelle</c:v>
                </c:pt>
              </c:strCache>
            </c:strRef>
          </c:cat>
          <c:val>
            <c:numRef>
              <c:f>DatiQualità_Tabella!$I$29:$K$29</c:f>
              <c:numCache>
                <c:formatCode>0.0</c:formatCode>
                <c:ptCount val="3"/>
                <c:pt idx="0">
                  <c:v>10.405555555555557</c:v>
                </c:pt>
                <c:pt idx="1">
                  <c:v>12.691666666666668</c:v>
                </c:pt>
                <c:pt idx="2">
                  <c:v>13.9</c:v>
                </c:pt>
              </c:numCache>
            </c:numRef>
          </c:val>
          <c:extLst>
            <c:ext xmlns:c16="http://schemas.microsoft.com/office/drawing/2014/chart" uri="{C3380CC4-5D6E-409C-BE32-E72D297353CC}">
              <c16:uniqueId val="{0000000B-771C-475F-833F-6CCED1CAFB44}"/>
            </c:ext>
          </c:extLst>
        </c:ser>
        <c:dLbls>
          <c:showLegendKey val="0"/>
          <c:showVal val="0"/>
          <c:showCatName val="0"/>
          <c:showSerName val="0"/>
          <c:showPercent val="0"/>
          <c:showBubbleSize val="0"/>
        </c:dLbls>
        <c:gapWidth val="219"/>
        <c:overlap val="-27"/>
        <c:axId val="125235464"/>
        <c:axId val="484699064"/>
      </c:barChart>
      <c:catAx>
        <c:axId val="1252354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Cultivar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84699064"/>
        <c:crosses val="autoZero"/>
        <c:auto val="1"/>
        <c:lblAlgn val="ctr"/>
        <c:lblOffset val="100"/>
        <c:noMultiLvlLbl val="0"/>
      </c:catAx>
      <c:valAx>
        <c:axId val="4846990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°Brix</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25235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DatiQualità_Tabella!$A$13</c:f>
              <c:strCache>
                <c:ptCount val="1"/>
                <c:pt idx="0">
                  <c:v>N60</c:v>
                </c:pt>
              </c:strCache>
            </c:strRef>
          </c:tx>
          <c:spPr>
            <a:solidFill>
              <a:schemeClr val="accent3"/>
            </a:solidFill>
            <a:ln>
              <a:noFill/>
            </a:ln>
            <a:effectLst/>
          </c:spPr>
          <c:invertIfNegative val="0"/>
          <c:dLbls>
            <c:dLbl>
              <c:idx val="0"/>
              <c:tx>
                <c:rich>
                  <a:bodyPr/>
                  <a:lstStyle/>
                  <a:p>
                    <a:r>
                      <a:rPr lang="en-US"/>
                      <a:t>abc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466-4C15-88C8-DE8ECEF4174D}"/>
                </c:ext>
              </c:extLst>
            </c:dLbl>
            <c:dLbl>
              <c:idx val="1"/>
              <c:tx>
                <c:rich>
                  <a:bodyPr/>
                  <a:lstStyle/>
                  <a:p>
                    <a:r>
                      <a:rPr lang="en-US" dirty="0" err="1"/>
                      <a:t>bc</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466-4C15-88C8-DE8ECEF4174D}"/>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466-4C15-88C8-DE8ECEF417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(DatiQualità_Tabella!$F$18,DatiQualità_Tabella!$F$24,DatiQualità_Tabella!$F$31)</c:f>
                <c:numCache>
                  <c:formatCode>General</c:formatCode>
                  <c:ptCount val="3"/>
                  <c:pt idx="0">
                    <c:v>0.12588827451984941</c:v>
                  </c:pt>
                  <c:pt idx="1">
                    <c:v>0.35104884862031266</c:v>
                  </c:pt>
                  <c:pt idx="2">
                    <c:v>0.31183680535427566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DatiQualità_Tabella!$B$12:$D$12</c:f>
              <c:strCache>
                <c:ptCount val="3"/>
                <c:pt idx="0">
                  <c:v>Slapi</c:v>
                </c:pt>
                <c:pt idx="1">
                  <c:v>Romestar</c:v>
                </c:pt>
                <c:pt idx="2">
                  <c:v>Tardibelle</c:v>
                </c:pt>
              </c:strCache>
            </c:strRef>
          </c:cat>
          <c:val>
            <c:numRef>
              <c:f>DatiQualità_Tabella!$B$13:$D$13</c:f>
              <c:numCache>
                <c:formatCode>0.0</c:formatCode>
                <c:ptCount val="3"/>
                <c:pt idx="0">
                  <c:v>12.094444444444443</c:v>
                </c:pt>
                <c:pt idx="1">
                  <c:v>11.5</c:v>
                </c:pt>
                <c:pt idx="2">
                  <c:v>12.9277777777778</c:v>
                </c:pt>
              </c:numCache>
            </c:numRef>
          </c:val>
          <c:extLst>
            <c:ext xmlns:c16="http://schemas.microsoft.com/office/drawing/2014/chart" uri="{C3380CC4-5D6E-409C-BE32-E72D297353CC}">
              <c16:uniqueId val="{00000003-9466-4C15-88C8-DE8ECEF4174D}"/>
            </c:ext>
          </c:extLst>
        </c:ser>
        <c:ser>
          <c:idx val="1"/>
          <c:order val="1"/>
          <c:tx>
            <c:strRef>
              <c:f>DatiQualità_Tabella!$A$14</c:f>
              <c:strCache>
                <c:ptCount val="1"/>
                <c:pt idx="0">
                  <c:v>N80</c:v>
                </c:pt>
              </c:strCache>
            </c:strRef>
          </c:tx>
          <c:spPr>
            <a:solidFill>
              <a:schemeClr val="accent2"/>
            </a:solidFill>
            <a:ln>
              <a:noFill/>
            </a:ln>
            <a:effectLst/>
          </c:spPr>
          <c:invertIfNegative val="0"/>
          <c:dLbls>
            <c:dLbl>
              <c:idx val="0"/>
              <c:tx>
                <c:rich>
                  <a:bodyPr/>
                  <a:lstStyle/>
                  <a:p>
                    <a:r>
                      <a:rPr lang="en-US"/>
                      <a:t>abc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466-4C15-88C8-DE8ECEF4174D}"/>
                </c:ext>
              </c:extLst>
            </c:dLbl>
            <c:dLbl>
              <c:idx val="1"/>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466-4C15-88C8-DE8ECEF4174D}"/>
                </c:ext>
              </c:extLst>
            </c:dLbl>
            <c:dLbl>
              <c:idx val="2"/>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466-4C15-88C8-DE8ECEF417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(DatiQualità_Tabella!$F$19,DatiQualità_Tabella!$F$25,DatiQualità_Tabella!$F$32)</c:f>
                <c:numCache>
                  <c:formatCode>General</c:formatCode>
                  <c:ptCount val="3"/>
                  <c:pt idx="0">
                    <c:v>0.18576814560513313</c:v>
                  </c:pt>
                  <c:pt idx="1">
                    <c:v>0.31256371899402208</c:v>
                  </c:pt>
                  <c:pt idx="2">
                    <c:v>0.22579824730243225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DatiQualità_Tabella!$B$12:$D$12</c:f>
              <c:strCache>
                <c:ptCount val="3"/>
                <c:pt idx="0">
                  <c:v>Slapi</c:v>
                </c:pt>
                <c:pt idx="1">
                  <c:v>Romestar</c:v>
                </c:pt>
                <c:pt idx="2">
                  <c:v>Tardibelle</c:v>
                </c:pt>
              </c:strCache>
            </c:strRef>
          </c:cat>
          <c:val>
            <c:numRef>
              <c:f>DatiQualità_Tabella!$B$14:$D$14</c:f>
              <c:numCache>
                <c:formatCode>0.0</c:formatCode>
                <c:ptCount val="3"/>
                <c:pt idx="0">
                  <c:v>12.133333333333333</c:v>
                </c:pt>
                <c:pt idx="1">
                  <c:v>11.049999999999999</c:v>
                </c:pt>
                <c:pt idx="2">
                  <c:v>12.85</c:v>
                </c:pt>
              </c:numCache>
            </c:numRef>
          </c:val>
          <c:extLst>
            <c:ext xmlns:c16="http://schemas.microsoft.com/office/drawing/2014/chart" uri="{C3380CC4-5D6E-409C-BE32-E72D297353CC}">
              <c16:uniqueId val="{00000007-9466-4C15-88C8-DE8ECEF4174D}"/>
            </c:ext>
          </c:extLst>
        </c:ser>
        <c:ser>
          <c:idx val="2"/>
          <c:order val="2"/>
          <c:tx>
            <c:strRef>
              <c:f>DatiQualità_Tabella!$A$15</c:f>
              <c:strCache>
                <c:ptCount val="1"/>
                <c:pt idx="0">
                  <c:v>N100</c:v>
                </c:pt>
              </c:strCache>
            </c:strRef>
          </c:tx>
          <c:spPr>
            <a:solidFill>
              <a:schemeClr val="accent1"/>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466-4C15-88C8-DE8ECEF4174D}"/>
                </c:ext>
              </c:extLst>
            </c:dLbl>
            <c:dLbl>
              <c:idx val="1"/>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466-4C15-88C8-DE8ECEF4174D}"/>
                </c:ext>
              </c:extLst>
            </c:dLbl>
            <c:dLbl>
              <c:idx val="2"/>
              <c:tx>
                <c:rich>
                  <a:bodyPr/>
                  <a:lstStyle/>
                  <a:p>
                    <a:r>
                      <a:rPr lang="en-US"/>
                      <a:t>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466-4C15-88C8-DE8ECEF417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(DatiQualità_Tabella!$F$20,DatiQualità_Tabella!$F$26,DatiQualità_Tabella!$F$33)</c:f>
                <c:numCache>
                  <c:formatCode>General</c:formatCode>
                  <c:ptCount val="3"/>
                  <c:pt idx="0">
                    <c:v>0.29430876143740764</c:v>
                  </c:pt>
                  <c:pt idx="1">
                    <c:v>0.1370803974079908</c:v>
                  </c:pt>
                  <c:pt idx="2">
                    <c:v>0.29422846805525321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DatiQualità_Tabella!$B$12:$D$12</c:f>
              <c:strCache>
                <c:ptCount val="3"/>
                <c:pt idx="0">
                  <c:v>Slapi</c:v>
                </c:pt>
                <c:pt idx="1">
                  <c:v>Romestar</c:v>
                </c:pt>
                <c:pt idx="2">
                  <c:v>Tardibelle</c:v>
                </c:pt>
              </c:strCache>
            </c:strRef>
          </c:cat>
          <c:val>
            <c:numRef>
              <c:f>DatiQualità_Tabella!$B$15:$D$15</c:f>
              <c:numCache>
                <c:formatCode>0.0</c:formatCode>
                <c:ptCount val="3"/>
                <c:pt idx="0">
                  <c:v>13.016666666666669</c:v>
                </c:pt>
                <c:pt idx="1">
                  <c:v>12.387500000000001</c:v>
                </c:pt>
                <c:pt idx="2">
                  <c:v>12.645833333333334</c:v>
                </c:pt>
              </c:numCache>
            </c:numRef>
          </c:val>
          <c:extLst>
            <c:ext xmlns:c16="http://schemas.microsoft.com/office/drawing/2014/chart" uri="{C3380CC4-5D6E-409C-BE32-E72D297353CC}">
              <c16:uniqueId val="{0000000B-9466-4C15-88C8-DE8ECEF4174D}"/>
            </c:ext>
          </c:extLst>
        </c:ser>
        <c:dLbls>
          <c:dLblPos val="outEnd"/>
          <c:showLegendKey val="0"/>
          <c:showVal val="1"/>
          <c:showCatName val="0"/>
          <c:showSerName val="0"/>
          <c:showPercent val="0"/>
          <c:showBubbleSize val="0"/>
        </c:dLbls>
        <c:gapWidth val="219"/>
        <c:overlap val="-27"/>
        <c:axId val="484701416"/>
        <c:axId val="484696320"/>
      </c:barChart>
      <c:catAx>
        <c:axId val="4847014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Cultivar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84696320"/>
        <c:crosses val="autoZero"/>
        <c:auto val="1"/>
        <c:lblAlgn val="ctr"/>
        <c:lblOffset val="100"/>
        <c:noMultiLvlLbl val="0"/>
      </c:catAx>
      <c:valAx>
        <c:axId val="4846963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dirty="0" err="1"/>
                  <a:t>meqNaOH</a:t>
                </a:r>
                <a:r>
                  <a:rPr lang="it-IT" dirty="0"/>
                  <a:t>/100 g </a:t>
                </a:r>
                <a:r>
                  <a:rPr lang="it-IT" dirty="0" err="1"/>
                  <a:t>fruit</a:t>
                </a:r>
                <a:endParaRPr lang="it-IT"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84701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962A3-D456-4749-9700-440D4A9CE10E}" type="datetimeFigureOut">
              <a:rPr lang="it-IT" smtClean="0"/>
              <a:t>27/04/2023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1E697-C914-4F36-98B4-42A2E2C4A4CD}" type="slidenum">
              <a:rPr lang="it-IT" smtClean="0"/>
              <a:t>‹N›</a:t>
            </a:fld>
            <a:endParaRPr lang="it-IT"/>
          </a:p>
        </p:txBody>
      </p:sp>
    </p:spTree>
    <p:extLst>
      <p:ext uri="{BB962C8B-B14F-4D97-AF65-F5344CB8AC3E}">
        <p14:creationId xmlns:p14="http://schemas.microsoft.com/office/powerpoint/2010/main" val="1593658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941E697-C914-4F36-98B4-42A2E2C4A4CD}" type="slidenum">
              <a:rPr lang="it-IT" smtClean="0"/>
              <a:t>2</a:t>
            </a:fld>
            <a:endParaRPr lang="it-IT"/>
          </a:p>
        </p:txBody>
      </p:sp>
    </p:spTree>
    <p:extLst>
      <p:ext uri="{BB962C8B-B14F-4D97-AF65-F5344CB8AC3E}">
        <p14:creationId xmlns:p14="http://schemas.microsoft.com/office/powerpoint/2010/main" val="76662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trial could be useful for the evaluation of the behavior of different peach cultivars at different nitrogen fertilization amount. Indication of the correct nitrogen administration for the optimization of different parameters. Helping growers to increase the sustainability of their orchards. </a:t>
            </a:r>
          </a:p>
          <a:p>
            <a:endParaRPr lang="it-IT" dirty="0"/>
          </a:p>
        </p:txBody>
      </p:sp>
      <p:sp>
        <p:nvSpPr>
          <p:cNvPr id="4" name="Segnaposto numero diapositiva 3"/>
          <p:cNvSpPr>
            <a:spLocks noGrp="1"/>
          </p:cNvSpPr>
          <p:nvPr>
            <p:ph type="sldNum" sz="quarter" idx="5"/>
          </p:nvPr>
        </p:nvSpPr>
        <p:spPr/>
        <p:txBody>
          <a:bodyPr/>
          <a:lstStyle/>
          <a:p>
            <a:fld id="{FF989742-CDF7-4339-99F4-00A54E189FA8}" type="slidenum">
              <a:rPr lang="it-IT" smtClean="0"/>
              <a:t>14</a:t>
            </a:fld>
            <a:endParaRPr lang="it-IT"/>
          </a:p>
        </p:txBody>
      </p:sp>
    </p:spTree>
    <p:extLst>
      <p:ext uri="{BB962C8B-B14F-4D97-AF65-F5344CB8AC3E}">
        <p14:creationId xmlns:p14="http://schemas.microsoft.com/office/powerpoint/2010/main" val="4120639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trial could be useful for the evaluation of the behavior of different peach cultivars at different nitrogen fertilization amount. Indication of the correct nitrogen administration for the optimization of different parameters. Helping growers to increase the sustainability of their orchards. </a:t>
            </a:r>
          </a:p>
          <a:p>
            <a:endParaRPr lang="it-IT" dirty="0"/>
          </a:p>
        </p:txBody>
      </p:sp>
      <p:sp>
        <p:nvSpPr>
          <p:cNvPr id="4" name="Segnaposto numero diapositiva 3"/>
          <p:cNvSpPr>
            <a:spLocks noGrp="1"/>
          </p:cNvSpPr>
          <p:nvPr>
            <p:ph type="sldNum" sz="quarter" idx="5"/>
          </p:nvPr>
        </p:nvSpPr>
        <p:spPr/>
        <p:txBody>
          <a:bodyPr/>
          <a:lstStyle/>
          <a:p>
            <a:fld id="{FF989742-CDF7-4339-99F4-00A54E189FA8}" type="slidenum">
              <a:rPr lang="it-IT" smtClean="0"/>
              <a:t>15</a:t>
            </a:fld>
            <a:endParaRPr lang="it-IT"/>
          </a:p>
        </p:txBody>
      </p:sp>
    </p:spTree>
    <p:extLst>
      <p:ext uri="{BB962C8B-B14F-4D97-AF65-F5344CB8AC3E}">
        <p14:creationId xmlns:p14="http://schemas.microsoft.com/office/powerpoint/2010/main" val="2577187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941E697-C914-4F36-98B4-42A2E2C4A4CD}" type="slidenum">
              <a:rPr lang="it-IT" smtClean="0"/>
              <a:t>16</a:t>
            </a:fld>
            <a:endParaRPr lang="it-IT"/>
          </a:p>
        </p:txBody>
      </p:sp>
    </p:spTree>
    <p:extLst>
      <p:ext uri="{BB962C8B-B14F-4D97-AF65-F5344CB8AC3E}">
        <p14:creationId xmlns:p14="http://schemas.microsoft.com/office/powerpoint/2010/main" val="100880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mbria" panose="02040503050406030204" pitchFamily="18" charset="0"/>
                <a:ea typeface="Calibri" panose="020F0502020204030204" pitchFamily="34" charset="0"/>
                <a:cs typeface="Times New Roman" panose="02020603050405020304" pitchFamily="18" charset="0"/>
              </a:rPr>
              <a:t>In fact, in recent years, the focus of scientific research has turned the spotlight on the aspect of nutritional quality products derived by realities ecologically friendly. On this regard, the optimal utilization of natural resources, and the limitation of the utilization of agricultural inputs, such as fertilizers, could help to limit the depletion of natural sources (as water) and the decrease of nitrogen leaching in groundwater. Given the importance of the mineral nutrition to obtain a product appreciated by the consumer, is essential a proper fertilization management during the fruit pre-harvest season (</a:t>
            </a:r>
            <a:r>
              <a:rPr lang="en-US" sz="1200" dirty="0" err="1">
                <a:effectLst/>
                <a:latin typeface="Cambria" panose="02040503050406030204" pitchFamily="18" charset="0"/>
                <a:ea typeface="Calibri" panose="020F0502020204030204" pitchFamily="34" charset="0"/>
                <a:cs typeface="Times New Roman" panose="02020603050405020304" pitchFamily="18" charset="0"/>
              </a:rPr>
              <a:t>Tagliavini</a:t>
            </a:r>
            <a:r>
              <a:rPr lang="en-US" sz="1200" dirty="0">
                <a:effectLst/>
                <a:latin typeface="Cambria" panose="02040503050406030204" pitchFamily="18" charset="0"/>
                <a:ea typeface="Calibri" panose="020F0502020204030204" pitchFamily="34" charset="0"/>
                <a:cs typeface="Times New Roman" panose="02020603050405020304" pitchFamily="18" charset="0"/>
              </a:rPr>
              <a:t> and Marangoni, 2002; </a:t>
            </a:r>
            <a:r>
              <a:rPr lang="en-US" sz="1200" dirty="0" err="1">
                <a:effectLst/>
                <a:latin typeface="Cambria" panose="02040503050406030204" pitchFamily="18" charset="0"/>
                <a:ea typeface="Calibri" panose="020F0502020204030204" pitchFamily="34" charset="0"/>
                <a:cs typeface="Times New Roman" panose="02020603050405020304" pitchFamily="18" charset="0"/>
              </a:rPr>
              <a:t>Chatzitheodorou</a:t>
            </a:r>
            <a:r>
              <a:rPr lang="en-US" sz="1200" dirty="0">
                <a:effectLst/>
                <a:latin typeface="Cambria" panose="02040503050406030204" pitchFamily="18" charset="0"/>
                <a:ea typeface="Calibri" panose="020F0502020204030204" pitchFamily="34" charset="0"/>
                <a:cs typeface="Times New Roman" panose="02020603050405020304" pitchFamily="18" charset="0"/>
              </a:rPr>
              <a:t> et al., 2004). </a:t>
            </a:r>
            <a:endParaRPr lang="it-IT" dirty="0"/>
          </a:p>
          <a:p>
            <a:endParaRPr lang="it-IT" dirty="0"/>
          </a:p>
        </p:txBody>
      </p:sp>
      <p:sp>
        <p:nvSpPr>
          <p:cNvPr id="4" name="Segnaposto numero diapositiva 3"/>
          <p:cNvSpPr>
            <a:spLocks noGrp="1"/>
          </p:cNvSpPr>
          <p:nvPr>
            <p:ph type="sldNum" sz="quarter" idx="5"/>
          </p:nvPr>
        </p:nvSpPr>
        <p:spPr/>
        <p:txBody>
          <a:bodyPr/>
          <a:lstStyle/>
          <a:p>
            <a:fld id="{D941E697-C914-4F36-98B4-42A2E2C4A4CD}" type="slidenum">
              <a:rPr lang="it-IT" smtClean="0"/>
              <a:t>3</a:t>
            </a:fld>
            <a:endParaRPr lang="it-IT"/>
          </a:p>
        </p:txBody>
      </p:sp>
    </p:spTree>
    <p:extLst>
      <p:ext uri="{BB962C8B-B14F-4D97-AF65-F5344CB8AC3E}">
        <p14:creationId xmlns:p14="http://schemas.microsoft.com/office/powerpoint/2010/main" val="1783665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t>Negli ultimi anni, l'attenzione della ricerca scientifica ha acceso i riflettori sull'aspetto nutrizionale dei frutti provenienti da realtà ecologicamente compatibili, poiché i consumatori sono sempre più interessati a prodotti di origini sostenibili e salutari per l’uomo. </a:t>
            </a:r>
          </a:p>
          <a:p>
            <a:endParaRPr lang="it-IT" sz="1200" dirty="0"/>
          </a:p>
          <a:p>
            <a:r>
              <a:rPr lang="it-IT" sz="1200" dirty="0"/>
              <a:t>A tal proposito, l’impiego di una concimazione efficiente favorisce la limitazione di perdite dovute alla lisciviazione nelle acque sotterranee o  nei corsi d'acqua superficiali. </a:t>
            </a:r>
          </a:p>
          <a:p>
            <a:endParaRPr lang="it-IT" sz="1200" dirty="0"/>
          </a:p>
          <a:p>
            <a:r>
              <a:rPr lang="it-IT" sz="1200" dirty="0"/>
              <a:t>L'azoto è uno dei principali elementi che influenzano la produzione e la qualità dei frutti.</a:t>
            </a:r>
          </a:p>
          <a:p>
            <a:r>
              <a:rPr lang="it-IT" sz="1200" dirty="0"/>
              <a:t>La sua disponibilità è necessaria per lo sviluppo e il vigore dell’apparato radicale e fogliare, che sono fondamentali per la fruttificazione e per la capacità del frutto di assimilare nutrienti e carboidrati (Nava et al. 2022). L’apporto corretto di questa risorsa dipende dal fabbisogno della pianta. </a:t>
            </a:r>
          </a:p>
          <a:p>
            <a:endParaRPr lang="it-IT" dirty="0"/>
          </a:p>
        </p:txBody>
      </p:sp>
      <p:sp>
        <p:nvSpPr>
          <p:cNvPr id="4" name="Segnaposto numero diapositiva 3"/>
          <p:cNvSpPr>
            <a:spLocks noGrp="1"/>
          </p:cNvSpPr>
          <p:nvPr>
            <p:ph type="sldNum" sz="quarter" idx="5"/>
          </p:nvPr>
        </p:nvSpPr>
        <p:spPr/>
        <p:txBody>
          <a:bodyPr/>
          <a:lstStyle/>
          <a:p>
            <a:fld id="{D941E697-C914-4F36-98B4-42A2E2C4A4CD}" type="slidenum">
              <a:rPr lang="it-IT" smtClean="0"/>
              <a:t>4</a:t>
            </a:fld>
            <a:endParaRPr lang="it-IT"/>
          </a:p>
        </p:txBody>
      </p:sp>
    </p:spTree>
    <p:extLst>
      <p:ext uri="{BB962C8B-B14F-4D97-AF65-F5344CB8AC3E}">
        <p14:creationId xmlns:p14="http://schemas.microsoft.com/office/powerpoint/2010/main" val="282523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a:extLst>
              <a:ext uri="{FF2B5EF4-FFF2-40B4-BE49-F238E27FC236}">
                <a16:creationId xmlns:a16="http://schemas.microsoft.com/office/drawing/2014/main" id="{3B0A92F8-463F-4EAE-B82C-35AC45732206}"/>
              </a:ext>
            </a:extLst>
          </p:cNvPr>
          <p:cNvSpPr>
            <a:spLocks noGrp="1" noRot="1" noChangeAspect="1" noTextEdit="1"/>
          </p:cNvSpPr>
          <p:nvPr>
            <p:ph type="sldImg"/>
          </p:nvPr>
        </p:nvSpPr>
        <p:spPr>
          <a:xfrm>
            <a:off x="685800" y="1143000"/>
            <a:ext cx="5486400" cy="3086100"/>
          </a:xfrm>
          <a:ln/>
        </p:spPr>
      </p:sp>
      <p:sp>
        <p:nvSpPr>
          <p:cNvPr id="69635" name="Segnaposto note 2">
            <a:extLst>
              <a:ext uri="{FF2B5EF4-FFF2-40B4-BE49-F238E27FC236}">
                <a16:creationId xmlns:a16="http://schemas.microsoft.com/office/drawing/2014/main" id="{CB42056C-44B6-4702-A12D-0312597B77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p>
        </p:txBody>
      </p:sp>
      <p:sp>
        <p:nvSpPr>
          <p:cNvPr id="69636" name="Segnaposto numero diapositiva 3">
            <a:extLst>
              <a:ext uri="{FF2B5EF4-FFF2-40B4-BE49-F238E27FC236}">
                <a16:creationId xmlns:a16="http://schemas.microsoft.com/office/drawing/2014/main" id="{6897E602-894C-457A-9261-8E128229C8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742504-9720-4CDE-9282-72AA93E4BA00}"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98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a:extLst>
              <a:ext uri="{FF2B5EF4-FFF2-40B4-BE49-F238E27FC236}">
                <a16:creationId xmlns:a16="http://schemas.microsoft.com/office/drawing/2014/main" id="{3B0A92F8-463F-4EAE-B82C-35AC45732206}"/>
              </a:ext>
            </a:extLst>
          </p:cNvPr>
          <p:cNvSpPr>
            <a:spLocks noGrp="1" noRot="1" noChangeAspect="1" noTextEdit="1"/>
          </p:cNvSpPr>
          <p:nvPr>
            <p:ph type="sldImg"/>
          </p:nvPr>
        </p:nvSpPr>
        <p:spPr>
          <a:xfrm>
            <a:off x="685800" y="1143000"/>
            <a:ext cx="5486400" cy="3086100"/>
          </a:xfrm>
          <a:ln/>
        </p:spPr>
      </p:sp>
      <p:sp>
        <p:nvSpPr>
          <p:cNvPr id="69635" name="Segnaposto note 2">
            <a:extLst>
              <a:ext uri="{FF2B5EF4-FFF2-40B4-BE49-F238E27FC236}">
                <a16:creationId xmlns:a16="http://schemas.microsoft.com/office/drawing/2014/main" id="{CB42056C-44B6-4702-A12D-0312597B77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p>
        </p:txBody>
      </p:sp>
      <p:sp>
        <p:nvSpPr>
          <p:cNvPr id="69636" name="Segnaposto numero diapositiva 3">
            <a:extLst>
              <a:ext uri="{FF2B5EF4-FFF2-40B4-BE49-F238E27FC236}">
                <a16:creationId xmlns:a16="http://schemas.microsoft.com/office/drawing/2014/main" id="{6897E602-894C-457A-9261-8E128229C8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742504-9720-4CDE-9282-72AA93E4BA00}"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301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a:extLst>
              <a:ext uri="{FF2B5EF4-FFF2-40B4-BE49-F238E27FC236}">
                <a16:creationId xmlns:a16="http://schemas.microsoft.com/office/drawing/2014/main" id="{3B0A92F8-463F-4EAE-B82C-35AC45732206}"/>
              </a:ext>
            </a:extLst>
          </p:cNvPr>
          <p:cNvSpPr>
            <a:spLocks noGrp="1" noRot="1" noChangeAspect="1" noTextEdit="1"/>
          </p:cNvSpPr>
          <p:nvPr>
            <p:ph type="sldImg"/>
          </p:nvPr>
        </p:nvSpPr>
        <p:spPr>
          <a:xfrm>
            <a:off x="685800" y="1143000"/>
            <a:ext cx="5486400" cy="3086100"/>
          </a:xfrm>
          <a:ln/>
        </p:spPr>
      </p:sp>
      <p:sp>
        <p:nvSpPr>
          <p:cNvPr id="69635" name="Segnaposto note 2">
            <a:extLst>
              <a:ext uri="{FF2B5EF4-FFF2-40B4-BE49-F238E27FC236}">
                <a16:creationId xmlns:a16="http://schemas.microsoft.com/office/drawing/2014/main" id="{CB42056C-44B6-4702-A12D-0312597B77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p>
        </p:txBody>
      </p:sp>
      <p:sp>
        <p:nvSpPr>
          <p:cNvPr id="69636" name="Segnaposto numero diapositiva 3">
            <a:extLst>
              <a:ext uri="{FF2B5EF4-FFF2-40B4-BE49-F238E27FC236}">
                <a16:creationId xmlns:a16="http://schemas.microsoft.com/office/drawing/2014/main" id="{6897E602-894C-457A-9261-8E128229C8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742504-9720-4CDE-9282-72AA93E4BA00}"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750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a:extLst>
              <a:ext uri="{FF2B5EF4-FFF2-40B4-BE49-F238E27FC236}">
                <a16:creationId xmlns:a16="http://schemas.microsoft.com/office/drawing/2014/main" id="{3B0A92F8-463F-4EAE-B82C-35AC45732206}"/>
              </a:ext>
            </a:extLst>
          </p:cNvPr>
          <p:cNvSpPr>
            <a:spLocks noGrp="1" noRot="1" noChangeAspect="1" noTextEdit="1"/>
          </p:cNvSpPr>
          <p:nvPr>
            <p:ph type="sldImg"/>
          </p:nvPr>
        </p:nvSpPr>
        <p:spPr>
          <a:xfrm>
            <a:off x="685800" y="1143000"/>
            <a:ext cx="5486400" cy="3086100"/>
          </a:xfrm>
          <a:ln/>
        </p:spPr>
      </p:sp>
      <p:sp>
        <p:nvSpPr>
          <p:cNvPr id="69635" name="Segnaposto note 2">
            <a:extLst>
              <a:ext uri="{FF2B5EF4-FFF2-40B4-BE49-F238E27FC236}">
                <a16:creationId xmlns:a16="http://schemas.microsoft.com/office/drawing/2014/main" id="{CB42056C-44B6-4702-A12D-0312597B77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p>
        </p:txBody>
      </p:sp>
      <p:sp>
        <p:nvSpPr>
          <p:cNvPr id="69636" name="Segnaposto numero diapositiva 3">
            <a:extLst>
              <a:ext uri="{FF2B5EF4-FFF2-40B4-BE49-F238E27FC236}">
                <a16:creationId xmlns:a16="http://schemas.microsoft.com/office/drawing/2014/main" id="{6897E602-894C-457A-9261-8E128229C8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742504-9720-4CDE-9282-72AA93E4BA00}"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3473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a:extLst>
              <a:ext uri="{FF2B5EF4-FFF2-40B4-BE49-F238E27FC236}">
                <a16:creationId xmlns:a16="http://schemas.microsoft.com/office/drawing/2014/main" id="{3B0A92F8-463F-4EAE-B82C-35AC45732206}"/>
              </a:ext>
            </a:extLst>
          </p:cNvPr>
          <p:cNvSpPr>
            <a:spLocks noGrp="1" noRot="1" noChangeAspect="1" noTextEdit="1"/>
          </p:cNvSpPr>
          <p:nvPr>
            <p:ph type="sldImg"/>
          </p:nvPr>
        </p:nvSpPr>
        <p:spPr>
          <a:xfrm>
            <a:off x="685800" y="1143000"/>
            <a:ext cx="5486400" cy="3086100"/>
          </a:xfrm>
          <a:ln/>
        </p:spPr>
      </p:sp>
      <p:sp>
        <p:nvSpPr>
          <p:cNvPr id="69635" name="Segnaposto note 2">
            <a:extLst>
              <a:ext uri="{FF2B5EF4-FFF2-40B4-BE49-F238E27FC236}">
                <a16:creationId xmlns:a16="http://schemas.microsoft.com/office/drawing/2014/main" id="{CB42056C-44B6-4702-A12D-0312597B77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p>
        </p:txBody>
      </p:sp>
      <p:sp>
        <p:nvSpPr>
          <p:cNvPr id="69636" name="Segnaposto numero diapositiva 3">
            <a:extLst>
              <a:ext uri="{FF2B5EF4-FFF2-40B4-BE49-F238E27FC236}">
                <a16:creationId xmlns:a16="http://schemas.microsoft.com/office/drawing/2014/main" id="{6897E602-894C-457A-9261-8E128229C8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742504-9720-4CDE-9282-72AA93E4BA00}" type="slidenum">
              <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5581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trial could be useful for the evaluation of the behavior of different peach cultivars at different nitrogen fertilization amount. Indication of the correct nitrogen administration for the optimization of different parameters. Helping growers to increase the sustainability of their orchards. </a:t>
            </a:r>
          </a:p>
          <a:p>
            <a:endParaRPr lang="it-IT" dirty="0"/>
          </a:p>
        </p:txBody>
      </p:sp>
      <p:sp>
        <p:nvSpPr>
          <p:cNvPr id="4" name="Segnaposto numero diapositiva 3"/>
          <p:cNvSpPr>
            <a:spLocks noGrp="1"/>
          </p:cNvSpPr>
          <p:nvPr>
            <p:ph type="sldNum" sz="quarter" idx="5"/>
          </p:nvPr>
        </p:nvSpPr>
        <p:spPr/>
        <p:txBody>
          <a:bodyPr/>
          <a:lstStyle/>
          <a:p>
            <a:fld id="{FF989742-CDF7-4339-99F4-00A54E189FA8}" type="slidenum">
              <a:rPr lang="it-IT" smtClean="0"/>
              <a:t>13</a:t>
            </a:fld>
            <a:endParaRPr lang="it-IT"/>
          </a:p>
        </p:txBody>
      </p:sp>
    </p:spTree>
    <p:extLst>
      <p:ext uri="{BB962C8B-B14F-4D97-AF65-F5344CB8AC3E}">
        <p14:creationId xmlns:p14="http://schemas.microsoft.com/office/powerpoint/2010/main" val="2058431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690299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70213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020107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‹N›</a:t>
            </a:fld>
            <a:endParaRPr lang="en-US" dirty="0"/>
          </a:p>
        </p:txBody>
      </p:sp>
    </p:spTree>
    <p:extLst>
      <p:ext uri="{BB962C8B-B14F-4D97-AF65-F5344CB8AC3E}">
        <p14:creationId xmlns:p14="http://schemas.microsoft.com/office/powerpoint/2010/main" val="359896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51295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96934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387392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616978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33703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74765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4/27/2023</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82915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4/27/2023</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‹N›</a:t>
            </a:fld>
            <a:endParaRPr lang="en-US"/>
          </a:p>
        </p:txBody>
      </p:sp>
    </p:spTree>
    <p:extLst>
      <p:ext uri="{BB962C8B-B14F-4D97-AF65-F5344CB8AC3E}">
        <p14:creationId xmlns:p14="http://schemas.microsoft.com/office/powerpoint/2010/main" val="58815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76" r:id="rId6"/>
    <p:sldLayoutId id="2147483672" r:id="rId7"/>
    <p:sldLayoutId id="2147483673" r:id="rId8"/>
    <p:sldLayoutId id="2147483674" r:id="rId9"/>
    <p:sldLayoutId id="2147483675" r:id="rId10"/>
    <p:sldLayoutId id="2147483677"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C3FC43F-E8C6-44A3-0281-D25370F4B1B9}"/>
              </a:ext>
            </a:extLst>
          </p:cNvPr>
          <p:cNvPicPr>
            <a:picLocks noChangeAspect="1"/>
          </p:cNvPicPr>
          <p:nvPr/>
        </p:nvPicPr>
        <p:blipFill>
          <a:blip r:embed="rId2"/>
          <a:stretch>
            <a:fillRect/>
          </a:stretch>
        </p:blipFill>
        <p:spPr>
          <a:xfrm>
            <a:off x="1295400" y="232287"/>
            <a:ext cx="9582150" cy="6380740"/>
          </a:xfrm>
          <a:prstGeom prst="rect">
            <a:avLst/>
          </a:prstGeom>
        </p:spPr>
      </p:pic>
    </p:spTree>
    <p:extLst>
      <p:ext uri="{BB962C8B-B14F-4D97-AF65-F5344CB8AC3E}">
        <p14:creationId xmlns:p14="http://schemas.microsoft.com/office/powerpoint/2010/main" val="633149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CB22781E-6E33-420E-9D82-3848A196A781}"/>
              </a:ext>
            </a:extLst>
          </p:cNvPr>
          <p:cNvSpPr>
            <a:spLocks noChangeArrowheads="1"/>
          </p:cNvSpPr>
          <p:nvPr/>
        </p:nvSpPr>
        <p:spPr bwMode="auto">
          <a:xfrm>
            <a:off x="3810000" y="2687638"/>
            <a:ext cx="457200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p:txBody>
      </p:sp>
      <p:sp>
        <p:nvSpPr>
          <p:cNvPr id="5" name="Titolo 1">
            <a:extLst>
              <a:ext uri="{FF2B5EF4-FFF2-40B4-BE49-F238E27FC236}">
                <a16:creationId xmlns:a16="http://schemas.microsoft.com/office/drawing/2014/main" id="{54857CC3-6DC2-CAFA-88F0-350C636B698E}"/>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Risultati</a:t>
            </a:r>
          </a:p>
        </p:txBody>
      </p:sp>
      <p:sp>
        <p:nvSpPr>
          <p:cNvPr id="7" name="Titolo 1">
            <a:extLst>
              <a:ext uri="{FF2B5EF4-FFF2-40B4-BE49-F238E27FC236}">
                <a16:creationId xmlns:a16="http://schemas.microsoft.com/office/drawing/2014/main" id="{A038376C-7A58-76FC-BC2B-5E6F2499327E}"/>
              </a:ext>
            </a:extLst>
          </p:cNvPr>
          <p:cNvSpPr txBox="1">
            <a:spLocks/>
          </p:cNvSpPr>
          <p:nvPr/>
        </p:nvSpPr>
        <p:spPr>
          <a:xfrm>
            <a:off x="632243" y="665037"/>
            <a:ext cx="9634011" cy="66296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sz="3200" b="1" i="1" dirty="0">
                <a:latin typeface="+mn-lt"/>
              </a:rPr>
              <a:t>QUALITÁ SENSORIALE - 1</a:t>
            </a:r>
          </a:p>
        </p:txBody>
      </p:sp>
      <p:sp>
        <p:nvSpPr>
          <p:cNvPr id="2" name="CasellaDiTesto 1">
            <a:extLst>
              <a:ext uri="{FF2B5EF4-FFF2-40B4-BE49-F238E27FC236}">
                <a16:creationId xmlns:a16="http://schemas.microsoft.com/office/drawing/2014/main" id="{6DFC1D3C-6412-C1E6-F25C-45B9A9C5278D}"/>
              </a:ext>
            </a:extLst>
          </p:cNvPr>
          <p:cNvSpPr txBox="1"/>
          <p:nvPr/>
        </p:nvSpPr>
        <p:spPr>
          <a:xfrm>
            <a:off x="1916944" y="1359909"/>
            <a:ext cx="1512056" cy="369332"/>
          </a:xfrm>
          <a:prstGeom prst="rect">
            <a:avLst/>
          </a:prstGeom>
          <a:noFill/>
        </p:spPr>
        <p:txBody>
          <a:bodyPr wrap="square" rtlCol="0">
            <a:spAutoFit/>
          </a:bodyPr>
          <a:lstStyle/>
          <a:p>
            <a:pPr algn="ctr"/>
            <a:r>
              <a:rPr lang="it-IT" dirty="0"/>
              <a:t>Consistenza</a:t>
            </a:r>
          </a:p>
        </p:txBody>
      </p:sp>
      <p:sp>
        <p:nvSpPr>
          <p:cNvPr id="10" name="CasellaDiTesto 9">
            <a:extLst>
              <a:ext uri="{FF2B5EF4-FFF2-40B4-BE49-F238E27FC236}">
                <a16:creationId xmlns:a16="http://schemas.microsoft.com/office/drawing/2014/main" id="{8F27DF0E-ED60-197D-87D5-4D249040FE79}"/>
              </a:ext>
            </a:extLst>
          </p:cNvPr>
          <p:cNvSpPr txBox="1"/>
          <p:nvPr/>
        </p:nvSpPr>
        <p:spPr>
          <a:xfrm>
            <a:off x="8095635" y="1359910"/>
            <a:ext cx="2477729" cy="369332"/>
          </a:xfrm>
          <a:prstGeom prst="rect">
            <a:avLst/>
          </a:prstGeom>
          <a:noFill/>
        </p:spPr>
        <p:txBody>
          <a:bodyPr wrap="square" rtlCol="0">
            <a:spAutoFit/>
          </a:bodyPr>
          <a:lstStyle/>
          <a:p>
            <a:pPr algn="ctr"/>
            <a:r>
              <a:rPr lang="it-IT" dirty="0" err="1"/>
              <a:t>Sovracolore</a:t>
            </a:r>
            <a:endParaRPr lang="it-IT" dirty="0"/>
          </a:p>
        </p:txBody>
      </p:sp>
      <p:sp>
        <p:nvSpPr>
          <p:cNvPr id="12" name="CasellaDiTesto 11">
            <a:extLst>
              <a:ext uri="{FF2B5EF4-FFF2-40B4-BE49-F238E27FC236}">
                <a16:creationId xmlns:a16="http://schemas.microsoft.com/office/drawing/2014/main" id="{2F54609A-3D17-3F3B-A54A-04C2E731B326}"/>
              </a:ext>
            </a:extLst>
          </p:cNvPr>
          <p:cNvSpPr txBox="1"/>
          <p:nvPr/>
        </p:nvSpPr>
        <p:spPr>
          <a:xfrm>
            <a:off x="-2458" y="4876249"/>
            <a:ext cx="6155608" cy="2031325"/>
          </a:xfrm>
          <a:prstGeom prst="rect">
            <a:avLst/>
          </a:prstGeom>
          <a:noFill/>
        </p:spPr>
        <p:txBody>
          <a:bodyPr wrap="square">
            <a:spAutoFit/>
          </a:bodyPr>
          <a:lstStyle/>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La consistenza è uno dei parametri chiave per identificare il momento giusto per raccogliere i frutti maturi.</a:t>
            </a:r>
          </a:p>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La consistenza dei frutti di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Slapi</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Romestar</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e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Tardibelle</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sembra non essere influenzata dalle diverse quantità di concimazione azotata.</a:t>
            </a:r>
          </a:p>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La consistenza dipende principalmente dal genotipo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Romestar</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'&gt;'</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Tardibelle</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'&gt;'</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Slapi</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it-IT" dirty="0"/>
          </a:p>
        </p:txBody>
      </p:sp>
      <p:sp>
        <p:nvSpPr>
          <p:cNvPr id="13" name="CasellaDiTesto 12">
            <a:extLst>
              <a:ext uri="{FF2B5EF4-FFF2-40B4-BE49-F238E27FC236}">
                <a16:creationId xmlns:a16="http://schemas.microsoft.com/office/drawing/2014/main" id="{CA353C24-E847-E86D-D58B-4E409C5A2074}"/>
              </a:ext>
            </a:extLst>
          </p:cNvPr>
          <p:cNvSpPr txBox="1"/>
          <p:nvPr/>
        </p:nvSpPr>
        <p:spPr>
          <a:xfrm>
            <a:off x="6425995" y="4876249"/>
            <a:ext cx="5318330" cy="2031325"/>
          </a:xfrm>
          <a:prstGeom prst="rect">
            <a:avLst/>
          </a:prstGeom>
          <a:noFill/>
        </p:spPr>
        <p:txBody>
          <a:bodyPr wrap="square">
            <a:spAutoFit/>
          </a:bodyPr>
          <a:lstStyle/>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Indipendentemente dal trattamento, il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sovracolore</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del frutto era più evidente in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Romestar</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(circa 85%) e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Tardibelle</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(circa 60%), quindi in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Slapi</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(circa 30%).</a:t>
            </a:r>
          </a:p>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È stato riscontrato un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sovracolore</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del 10% in più in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Tardibelle</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e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Slapi</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a N60 (e N80 in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Tardibelle</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rispetto a N100.</a:t>
            </a:r>
            <a:endParaRPr lang="it-IT" dirty="0"/>
          </a:p>
        </p:txBody>
      </p:sp>
      <p:graphicFrame>
        <p:nvGraphicFramePr>
          <p:cNvPr id="15" name="Grafico 14">
            <a:extLst>
              <a:ext uri="{FF2B5EF4-FFF2-40B4-BE49-F238E27FC236}">
                <a16:creationId xmlns:a16="http://schemas.microsoft.com/office/drawing/2014/main" id="{3E15176B-7716-4936-BCE9-9FA632026BD6}"/>
              </a:ext>
            </a:extLst>
          </p:cNvPr>
          <p:cNvGraphicFramePr/>
          <p:nvPr>
            <p:extLst>
              <p:ext uri="{D42A27DB-BD31-4B8C-83A1-F6EECF244321}">
                <p14:modId xmlns:p14="http://schemas.microsoft.com/office/powerpoint/2010/main" val="1072428241"/>
              </p:ext>
            </p:extLst>
          </p:nvPr>
        </p:nvGraphicFramePr>
        <p:xfrm>
          <a:off x="231058" y="1728803"/>
          <a:ext cx="4787850" cy="31465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fico 15">
            <a:extLst>
              <a:ext uri="{FF2B5EF4-FFF2-40B4-BE49-F238E27FC236}">
                <a16:creationId xmlns:a16="http://schemas.microsoft.com/office/drawing/2014/main" id="{88975D5F-89FC-188D-53DE-13364A3D10F4}"/>
              </a:ext>
            </a:extLst>
          </p:cNvPr>
          <p:cNvGraphicFramePr/>
          <p:nvPr>
            <p:extLst>
              <p:ext uri="{D42A27DB-BD31-4B8C-83A1-F6EECF244321}">
                <p14:modId xmlns:p14="http://schemas.microsoft.com/office/powerpoint/2010/main" val="1662182012"/>
              </p:ext>
            </p:extLst>
          </p:nvPr>
        </p:nvGraphicFramePr>
        <p:xfrm>
          <a:off x="6630628" y="1728803"/>
          <a:ext cx="4792766" cy="31465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681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Graphic spid="1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CB22781E-6E33-420E-9D82-3848A196A781}"/>
              </a:ext>
            </a:extLst>
          </p:cNvPr>
          <p:cNvSpPr>
            <a:spLocks noChangeArrowheads="1"/>
          </p:cNvSpPr>
          <p:nvPr/>
        </p:nvSpPr>
        <p:spPr bwMode="auto">
          <a:xfrm>
            <a:off x="3810000" y="2687638"/>
            <a:ext cx="457200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p:txBody>
      </p:sp>
      <p:sp>
        <p:nvSpPr>
          <p:cNvPr id="5" name="Titolo 1">
            <a:extLst>
              <a:ext uri="{FF2B5EF4-FFF2-40B4-BE49-F238E27FC236}">
                <a16:creationId xmlns:a16="http://schemas.microsoft.com/office/drawing/2014/main" id="{54857CC3-6DC2-CAFA-88F0-350C636B698E}"/>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Risultati</a:t>
            </a:r>
          </a:p>
        </p:txBody>
      </p:sp>
      <p:sp>
        <p:nvSpPr>
          <p:cNvPr id="7" name="Titolo 1">
            <a:extLst>
              <a:ext uri="{FF2B5EF4-FFF2-40B4-BE49-F238E27FC236}">
                <a16:creationId xmlns:a16="http://schemas.microsoft.com/office/drawing/2014/main" id="{A038376C-7A58-76FC-BC2B-5E6F2499327E}"/>
              </a:ext>
            </a:extLst>
          </p:cNvPr>
          <p:cNvSpPr txBox="1">
            <a:spLocks/>
          </p:cNvSpPr>
          <p:nvPr/>
        </p:nvSpPr>
        <p:spPr>
          <a:xfrm>
            <a:off x="632243" y="665037"/>
            <a:ext cx="9634011" cy="66296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sz="3200" b="1" i="1" dirty="0">
                <a:latin typeface="+mn-lt"/>
              </a:rPr>
              <a:t>QUALITÁ SENSORIALE - 2</a:t>
            </a:r>
          </a:p>
        </p:txBody>
      </p:sp>
      <p:sp>
        <p:nvSpPr>
          <p:cNvPr id="2" name="CasellaDiTesto 1">
            <a:extLst>
              <a:ext uri="{FF2B5EF4-FFF2-40B4-BE49-F238E27FC236}">
                <a16:creationId xmlns:a16="http://schemas.microsoft.com/office/drawing/2014/main" id="{6DFC1D3C-6412-C1E6-F25C-45B9A9C5278D}"/>
              </a:ext>
            </a:extLst>
          </p:cNvPr>
          <p:cNvSpPr txBox="1"/>
          <p:nvPr/>
        </p:nvSpPr>
        <p:spPr>
          <a:xfrm>
            <a:off x="844871" y="1355909"/>
            <a:ext cx="3550387" cy="369332"/>
          </a:xfrm>
          <a:prstGeom prst="rect">
            <a:avLst/>
          </a:prstGeom>
          <a:noFill/>
        </p:spPr>
        <p:txBody>
          <a:bodyPr wrap="square" rtlCol="0">
            <a:spAutoFit/>
          </a:bodyPr>
          <a:lstStyle/>
          <a:p>
            <a:pPr algn="ctr"/>
            <a:r>
              <a:rPr lang="it-IT" dirty="0"/>
              <a:t>Contenuto di solidi solubili</a:t>
            </a:r>
          </a:p>
        </p:txBody>
      </p:sp>
      <p:sp>
        <p:nvSpPr>
          <p:cNvPr id="10" name="CasellaDiTesto 9">
            <a:extLst>
              <a:ext uri="{FF2B5EF4-FFF2-40B4-BE49-F238E27FC236}">
                <a16:creationId xmlns:a16="http://schemas.microsoft.com/office/drawing/2014/main" id="{8F27DF0E-ED60-197D-87D5-4D249040FE79}"/>
              </a:ext>
            </a:extLst>
          </p:cNvPr>
          <p:cNvSpPr txBox="1"/>
          <p:nvPr/>
        </p:nvSpPr>
        <p:spPr>
          <a:xfrm>
            <a:off x="7143135" y="1355301"/>
            <a:ext cx="2477729" cy="369332"/>
          </a:xfrm>
          <a:prstGeom prst="rect">
            <a:avLst/>
          </a:prstGeom>
          <a:noFill/>
        </p:spPr>
        <p:txBody>
          <a:bodyPr wrap="square" rtlCol="0">
            <a:spAutoFit/>
          </a:bodyPr>
          <a:lstStyle/>
          <a:p>
            <a:pPr algn="ctr"/>
            <a:r>
              <a:rPr lang="it-IT" dirty="0"/>
              <a:t>Acidità titolabile</a:t>
            </a:r>
          </a:p>
        </p:txBody>
      </p:sp>
      <p:sp>
        <p:nvSpPr>
          <p:cNvPr id="12" name="CasellaDiTesto 11">
            <a:extLst>
              <a:ext uri="{FF2B5EF4-FFF2-40B4-BE49-F238E27FC236}">
                <a16:creationId xmlns:a16="http://schemas.microsoft.com/office/drawing/2014/main" id="{2F54609A-3D17-3F3B-A54A-04C2E731B326}"/>
              </a:ext>
            </a:extLst>
          </p:cNvPr>
          <p:cNvSpPr txBox="1"/>
          <p:nvPr/>
        </p:nvSpPr>
        <p:spPr>
          <a:xfrm>
            <a:off x="226142" y="4876249"/>
            <a:ext cx="4797683" cy="2031325"/>
          </a:xfrm>
          <a:prstGeom prst="rect">
            <a:avLst/>
          </a:prstGeom>
          <a:noFill/>
        </p:spPr>
        <p:txBody>
          <a:bodyPr wrap="square">
            <a:spAutoFit/>
          </a:bodyPr>
          <a:lstStyle/>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Tardibelle</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 registrato il più alto contenuto di solidi solubili rispetto alle altre cultivar.</a:t>
            </a:r>
          </a:p>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In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Tardibelle</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si sono ottenuti valori più alti (+1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Brix</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alla tesi N60 rispetto a N100, mentre per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Romestar</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è avvenuto il contrario.</a:t>
            </a:r>
            <a:endParaRPr lang="it-IT" dirty="0"/>
          </a:p>
        </p:txBody>
      </p:sp>
      <p:sp>
        <p:nvSpPr>
          <p:cNvPr id="13" name="CasellaDiTesto 12">
            <a:extLst>
              <a:ext uri="{FF2B5EF4-FFF2-40B4-BE49-F238E27FC236}">
                <a16:creationId xmlns:a16="http://schemas.microsoft.com/office/drawing/2014/main" id="{CA353C24-E847-E86D-D58B-4E409C5A2074}"/>
              </a:ext>
            </a:extLst>
          </p:cNvPr>
          <p:cNvSpPr txBox="1"/>
          <p:nvPr/>
        </p:nvSpPr>
        <p:spPr>
          <a:xfrm>
            <a:off x="5683045" y="4876249"/>
            <a:ext cx="4787849" cy="2031325"/>
          </a:xfrm>
          <a:prstGeom prst="rect">
            <a:avLst/>
          </a:prstGeom>
          <a:noFill/>
        </p:spPr>
        <p:txBody>
          <a:bodyPr wrap="square">
            <a:spAutoFit/>
          </a:bodyPr>
          <a:lstStyle/>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L'acidità titolabile non è cambiata significativamente tra le cultivar.</a:t>
            </a:r>
          </a:p>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Solo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Romestar</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ha avuto una risposta diversa alla diminuzione dell'azoto in termini di acidità del frutto tra N100 (12,4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meqNaOH</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/100 g di frutto) e N80 (11,1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meqNaOH</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/100 g di frutto)</a:t>
            </a:r>
            <a:endParaRPr lang="it-IT" dirty="0"/>
          </a:p>
        </p:txBody>
      </p:sp>
      <p:graphicFrame>
        <p:nvGraphicFramePr>
          <p:cNvPr id="11" name="Grafico 10">
            <a:extLst>
              <a:ext uri="{FF2B5EF4-FFF2-40B4-BE49-F238E27FC236}">
                <a16:creationId xmlns:a16="http://schemas.microsoft.com/office/drawing/2014/main" id="{0AFD3AAA-682D-4D60-AC0A-4DA598B9C6FE}"/>
              </a:ext>
            </a:extLst>
          </p:cNvPr>
          <p:cNvGraphicFramePr/>
          <p:nvPr>
            <p:extLst>
              <p:ext uri="{D42A27DB-BD31-4B8C-83A1-F6EECF244321}">
                <p14:modId xmlns:p14="http://schemas.microsoft.com/office/powerpoint/2010/main" val="1198496469"/>
              </p:ext>
            </p:extLst>
          </p:nvPr>
        </p:nvGraphicFramePr>
        <p:xfrm>
          <a:off x="221224" y="1728803"/>
          <a:ext cx="4797683" cy="3146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afico 13">
            <a:extLst>
              <a:ext uri="{FF2B5EF4-FFF2-40B4-BE49-F238E27FC236}">
                <a16:creationId xmlns:a16="http://schemas.microsoft.com/office/drawing/2014/main" id="{2C14B883-5AC9-429C-B0F2-E13B3002EE41}"/>
              </a:ext>
            </a:extLst>
          </p:cNvPr>
          <p:cNvGraphicFramePr/>
          <p:nvPr>
            <p:extLst>
              <p:ext uri="{D42A27DB-BD31-4B8C-83A1-F6EECF244321}">
                <p14:modId xmlns:p14="http://schemas.microsoft.com/office/powerpoint/2010/main" val="114004094"/>
              </p:ext>
            </p:extLst>
          </p:nvPr>
        </p:nvGraphicFramePr>
        <p:xfrm>
          <a:off x="5683045" y="1728803"/>
          <a:ext cx="4797683" cy="31465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38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Graphic spid="1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CB22781E-6E33-420E-9D82-3848A196A781}"/>
              </a:ext>
            </a:extLst>
          </p:cNvPr>
          <p:cNvSpPr>
            <a:spLocks noChangeArrowheads="1"/>
          </p:cNvSpPr>
          <p:nvPr/>
        </p:nvSpPr>
        <p:spPr bwMode="auto">
          <a:xfrm>
            <a:off x="3810000" y="2687638"/>
            <a:ext cx="457200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p:txBody>
      </p:sp>
      <p:sp>
        <p:nvSpPr>
          <p:cNvPr id="5" name="Titolo 1">
            <a:extLst>
              <a:ext uri="{FF2B5EF4-FFF2-40B4-BE49-F238E27FC236}">
                <a16:creationId xmlns:a16="http://schemas.microsoft.com/office/drawing/2014/main" id="{54857CC3-6DC2-CAFA-88F0-350C636B698E}"/>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Risultati</a:t>
            </a:r>
          </a:p>
        </p:txBody>
      </p:sp>
      <p:graphicFrame>
        <p:nvGraphicFramePr>
          <p:cNvPr id="6" name="Grafico 5">
            <a:extLst>
              <a:ext uri="{FF2B5EF4-FFF2-40B4-BE49-F238E27FC236}">
                <a16:creationId xmlns:a16="http://schemas.microsoft.com/office/drawing/2014/main" id="{24480FCB-104D-4CB4-98D9-20745CA47AB7}"/>
              </a:ext>
            </a:extLst>
          </p:cNvPr>
          <p:cNvGraphicFramePr/>
          <p:nvPr>
            <p:extLst>
              <p:ext uri="{D42A27DB-BD31-4B8C-83A1-F6EECF244321}">
                <p14:modId xmlns:p14="http://schemas.microsoft.com/office/powerpoint/2010/main" val="1996616119"/>
              </p:ext>
            </p:extLst>
          </p:nvPr>
        </p:nvGraphicFramePr>
        <p:xfrm>
          <a:off x="226142" y="1729684"/>
          <a:ext cx="4787849" cy="3145679"/>
        </p:xfrm>
        <a:graphic>
          <a:graphicData uri="http://schemas.openxmlformats.org/drawingml/2006/chart">
            <c:chart xmlns:c="http://schemas.openxmlformats.org/drawingml/2006/chart" xmlns:r="http://schemas.openxmlformats.org/officeDocument/2006/relationships" r:id="rId3"/>
          </a:graphicData>
        </a:graphic>
      </p:graphicFrame>
      <p:sp>
        <p:nvSpPr>
          <p:cNvPr id="7" name="Titolo 1">
            <a:extLst>
              <a:ext uri="{FF2B5EF4-FFF2-40B4-BE49-F238E27FC236}">
                <a16:creationId xmlns:a16="http://schemas.microsoft.com/office/drawing/2014/main" id="{A038376C-7A58-76FC-BC2B-5E6F2499327E}"/>
              </a:ext>
            </a:extLst>
          </p:cNvPr>
          <p:cNvSpPr txBox="1">
            <a:spLocks/>
          </p:cNvSpPr>
          <p:nvPr/>
        </p:nvSpPr>
        <p:spPr>
          <a:xfrm>
            <a:off x="632243" y="665037"/>
            <a:ext cx="9634011" cy="66296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sz="3200" b="1" i="1" dirty="0">
                <a:latin typeface="+mn-lt"/>
              </a:rPr>
              <a:t>PARAMETRI NUTRIZIONALI</a:t>
            </a:r>
          </a:p>
        </p:txBody>
      </p:sp>
      <p:graphicFrame>
        <p:nvGraphicFramePr>
          <p:cNvPr id="9" name="Grafico 8">
            <a:extLst>
              <a:ext uri="{FF2B5EF4-FFF2-40B4-BE49-F238E27FC236}">
                <a16:creationId xmlns:a16="http://schemas.microsoft.com/office/drawing/2014/main" id="{041417C3-C8DF-4D7F-802B-C29FA8B923B2}"/>
              </a:ext>
            </a:extLst>
          </p:cNvPr>
          <p:cNvGraphicFramePr/>
          <p:nvPr>
            <p:extLst>
              <p:ext uri="{D42A27DB-BD31-4B8C-83A1-F6EECF244321}">
                <p14:modId xmlns:p14="http://schemas.microsoft.com/office/powerpoint/2010/main" val="1972228621"/>
              </p:ext>
            </p:extLst>
          </p:nvPr>
        </p:nvGraphicFramePr>
        <p:xfrm>
          <a:off x="5683045" y="1729686"/>
          <a:ext cx="4787849" cy="3145679"/>
        </p:xfrm>
        <a:graphic>
          <a:graphicData uri="http://schemas.openxmlformats.org/drawingml/2006/chart">
            <c:chart xmlns:c="http://schemas.openxmlformats.org/drawingml/2006/chart" xmlns:r="http://schemas.openxmlformats.org/officeDocument/2006/relationships" r:id="rId4"/>
          </a:graphicData>
        </a:graphic>
      </p:graphicFrame>
      <p:sp>
        <p:nvSpPr>
          <p:cNvPr id="2" name="CasellaDiTesto 1">
            <a:extLst>
              <a:ext uri="{FF2B5EF4-FFF2-40B4-BE49-F238E27FC236}">
                <a16:creationId xmlns:a16="http://schemas.microsoft.com/office/drawing/2014/main" id="{6DFC1D3C-6412-C1E6-F25C-45B9A9C5278D}"/>
              </a:ext>
            </a:extLst>
          </p:cNvPr>
          <p:cNvSpPr txBox="1"/>
          <p:nvPr/>
        </p:nvSpPr>
        <p:spPr>
          <a:xfrm>
            <a:off x="2143201" y="1360352"/>
            <a:ext cx="953729" cy="369332"/>
          </a:xfrm>
          <a:prstGeom prst="rect">
            <a:avLst/>
          </a:prstGeom>
          <a:noFill/>
        </p:spPr>
        <p:txBody>
          <a:bodyPr wrap="square" rtlCol="0">
            <a:spAutoFit/>
          </a:bodyPr>
          <a:lstStyle/>
          <a:p>
            <a:pPr algn="ctr"/>
            <a:r>
              <a:rPr lang="it-IT" dirty="0"/>
              <a:t>TEAC</a:t>
            </a:r>
          </a:p>
        </p:txBody>
      </p:sp>
      <p:sp>
        <p:nvSpPr>
          <p:cNvPr id="10" name="CasellaDiTesto 9">
            <a:extLst>
              <a:ext uri="{FF2B5EF4-FFF2-40B4-BE49-F238E27FC236}">
                <a16:creationId xmlns:a16="http://schemas.microsoft.com/office/drawing/2014/main" id="{8F27DF0E-ED60-197D-87D5-4D249040FE79}"/>
              </a:ext>
            </a:extLst>
          </p:cNvPr>
          <p:cNvSpPr txBox="1"/>
          <p:nvPr/>
        </p:nvSpPr>
        <p:spPr>
          <a:xfrm>
            <a:off x="7732840" y="1363294"/>
            <a:ext cx="688258" cy="369332"/>
          </a:xfrm>
          <a:prstGeom prst="rect">
            <a:avLst/>
          </a:prstGeom>
          <a:noFill/>
        </p:spPr>
        <p:txBody>
          <a:bodyPr wrap="square" rtlCol="0">
            <a:spAutoFit/>
          </a:bodyPr>
          <a:lstStyle/>
          <a:p>
            <a:r>
              <a:rPr lang="it-IT" dirty="0"/>
              <a:t>TPH</a:t>
            </a:r>
          </a:p>
        </p:txBody>
      </p:sp>
      <p:sp>
        <p:nvSpPr>
          <p:cNvPr id="12" name="CasellaDiTesto 11">
            <a:extLst>
              <a:ext uri="{FF2B5EF4-FFF2-40B4-BE49-F238E27FC236}">
                <a16:creationId xmlns:a16="http://schemas.microsoft.com/office/drawing/2014/main" id="{2F54609A-3D17-3F3B-A54A-04C2E731B326}"/>
              </a:ext>
            </a:extLst>
          </p:cNvPr>
          <p:cNvSpPr txBox="1"/>
          <p:nvPr/>
        </p:nvSpPr>
        <p:spPr>
          <a:xfrm>
            <a:off x="226142" y="4876249"/>
            <a:ext cx="4787849" cy="1754326"/>
          </a:xfrm>
          <a:prstGeom prst="rect">
            <a:avLst/>
          </a:prstGeom>
          <a:noFill/>
        </p:spPr>
        <p:txBody>
          <a:bodyPr wrap="square">
            <a:spAutoFit/>
          </a:bodyPr>
          <a:lstStyle/>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Slapi</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 mostrato il contenuto più basso di composti antiossidanti, indipendentemente dall'apporto di concimazione azotata.</a:t>
            </a:r>
          </a:p>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Un dosaggio più elevato di azoto ha aumentato i valori di antiossidanti in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Romestar</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(+20%) e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Tardibelle</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(+12%).</a:t>
            </a:r>
            <a:endParaRPr lang="it-IT" dirty="0"/>
          </a:p>
        </p:txBody>
      </p:sp>
      <p:sp>
        <p:nvSpPr>
          <p:cNvPr id="13" name="CasellaDiTesto 12">
            <a:extLst>
              <a:ext uri="{FF2B5EF4-FFF2-40B4-BE49-F238E27FC236}">
                <a16:creationId xmlns:a16="http://schemas.microsoft.com/office/drawing/2014/main" id="{CA353C24-E847-E86D-D58B-4E409C5A2074}"/>
              </a:ext>
            </a:extLst>
          </p:cNvPr>
          <p:cNvSpPr txBox="1"/>
          <p:nvPr/>
        </p:nvSpPr>
        <p:spPr>
          <a:xfrm>
            <a:off x="5683045" y="4876249"/>
            <a:ext cx="4787849" cy="2031325"/>
          </a:xfrm>
          <a:prstGeom prst="rect">
            <a:avLst/>
          </a:prstGeom>
          <a:noFill/>
        </p:spPr>
        <p:txBody>
          <a:bodyPr wrap="square">
            <a:spAutoFit/>
          </a:bodyPr>
          <a:lstStyle/>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Slapi</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ha mostrato il contenuto più basso di composti fenolici, indipendentemente dall'apporto di concimazione azotata.</a:t>
            </a:r>
          </a:p>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Un dosaggio di azoto più elevato ha aumentato i composti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polifenolici</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in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Romestar</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e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Tardibelle</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(non confermato dall'analisi statistica).</a:t>
            </a:r>
            <a:endParaRPr lang="it-IT" dirty="0"/>
          </a:p>
        </p:txBody>
      </p:sp>
    </p:spTree>
    <p:extLst>
      <p:ext uri="{BB962C8B-B14F-4D97-AF65-F5344CB8AC3E}">
        <p14:creationId xmlns:p14="http://schemas.microsoft.com/office/powerpoint/2010/main" val="3029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FE30E1D-600A-41A4-8C07-374BF0A03118}"/>
              </a:ext>
            </a:extLst>
          </p:cNvPr>
          <p:cNvSpPr txBox="1"/>
          <p:nvPr/>
        </p:nvSpPr>
        <p:spPr>
          <a:xfrm>
            <a:off x="384628" y="624449"/>
            <a:ext cx="6943482" cy="5997580"/>
          </a:xfrm>
          <a:prstGeom prst="rect">
            <a:avLst/>
          </a:prstGeom>
        </p:spPr>
        <p:txBody>
          <a:bodyPr vert="horz" lIns="91440" tIns="45720" rIns="91440" bIns="45720" rtlCol="0">
            <a:noAutofit/>
          </a:bodyPr>
          <a:lstStyle/>
          <a:p>
            <a:pPr marL="171450">
              <a:lnSpc>
                <a:spcPct val="150000"/>
              </a:lnSpc>
              <a:spcAft>
                <a:spcPts val="600"/>
              </a:spcAft>
            </a:pPr>
            <a:r>
              <a:rPr lang="en-US" b="1" dirty="0"/>
              <a:t>ASPETTI VEGETATIVI</a:t>
            </a:r>
          </a:p>
          <a:p>
            <a:pPr marL="457200" indent="-285750">
              <a:lnSpc>
                <a:spcPct val="150000"/>
              </a:lnSpc>
              <a:spcAft>
                <a:spcPts val="600"/>
              </a:spcAft>
              <a:buFont typeface="Arial" panose="020B0604020202020204" pitchFamily="34" charset="0"/>
              <a:buChar char="•"/>
            </a:pPr>
            <a:r>
              <a:rPr lang="it-IT" dirty="0"/>
              <a:t>Il tasso di crescita dei germogli varia soprattutto in base al genotipo. Il quantitativo di azoto che sembra ottimale per l’allungamento dei germogli sembra N80. L’N60 non sembra comunque compromettere lo sviluppo vegetativo, pur riducendo la lunghezza in </a:t>
            </a:r>
            <a:r>
              <a:rPr lang="it-IT" dirty="0" err="1"/>
              <a:t>Slapi</a:t>
            </a:r>
            <a:r>
              <a:rPr lang="it-IT" dirty="0"/>
              <a:t>.</a:t>
            </a:r>
          </a:p>
          <a:p>
            <a:pPr marL="171450">
              <a:lnSpc>
                <a:spcPct val="150000"/>
              </a:lnSpc>
              <a:spcAft>
                <a:spcPts val="600"/>
              </a:spcAft>
            </a:pPr>
            <a:endParaRPr lang="en-US" b="1" dirty="0"/>
          </a:p>
          <a:p>
            <a:pPr marL="171450">
              <a:lnSpc>
                <a:spcPct val="150000"/>
              </a:lnSpc>
              <a:spcAft>
                <a:spcPts val="600"/>
              </a:spcAft>
            </a:pPr>
            <a:r>
              <a:rPr lang="en-US" b="1" dirty="0"/>
              <a:t>ASPETTI PRODUTTIVI</a:t>
            </a:r>
          </a:p>
          <a:p>
            <a:pPr marL="457200" indent="-285750">
              <a:lnSpc>
                <a:spcPct val="150000"/>
              </a:lnSpc>
              <a:spcAft>
                <a:spcPts val="600"/>
              </a:spcAft>
              <a:buFont typeface="Arial" panose="020B0604020202020204" pitchFamily="34" charset="0"/>
              <a:buChar char="•"/>
            </a:pPr>
            <a:r>
              <a:rPr lang="it-IT" dirty="0"/>
              <a:t>Il peso medio dei frutti è stato influenzato in modo significativo solo in "</a:t>
            </a:r>
            <a:r>
              <a:rPr lang="it-IT" dirty="0" err="1"/>
              <a:t>Tardibelle</a:t>
            </a:r>
            <a:r>
              <a:rPr lang="it-IT" dirty="0"/>
              <a:t>", con valori più elevati per N100. La produzione totale non è stata significativamente influenzata dalle quantità di azoto.</a:t>
            </a:r>
          </a:p>
        </p:txBody>
      </p:sp>
      <p:pic>
        <p:nvPicPr>
          <p:cNvPr id="7" name="Immagine 6">
            <a:extLst>
              <a:ext uri="{FF2B5EF4-FFF2-40B4-BE49-F238E27FC236}">
                <a16:creationId xmlns:a16="http://schemas.microsoft.com/office/drawing/2014/main" id="{A7D30F9D-48E6-AD04-A409-E3951C0A9FEB}"/>
              </a:ext>
            </a:extLst>
          </p:cNvPr>
          <p:cNvPicPr>
            <a:picLocks noChangeAspect="1"/>
          </p:cNvPicPr>
          <p:nvPr/>
        </p:nvPicPr>
        <p:blipFill rotWithShape="1">
          <a:blip r:embed="rId3"/>
          <a:srcRect l="39504" b="11751"/>
          <a:stretch/>
        </p:blipFill>
        <p:spPr>
          <a:xfrm>
            <a:off x="7328109" y="1048937"/>
            <a:ext cx="4744788" cy="5191090"/>
          </a:xfrm>
          <a:prstGeom prst="rect">
            <a:avLst/>
          </a:prstGeom>
        </p:spPr>
      </p:pic>
      <p:sp>
        <p:nvSpPr>
          <p:cNvPr id="8" name="Titolo 1">
            <a:extLst>
              <a:ext uri="{FF2B5EF4-FFF2-40B4-BE49-F238E27FC236}">
                <a16:creationId xmlns:a16="http://schemas.microsoft.com/office/drawing/2014/main" id="{B492DDC4-F404-5057-9D18-4DB90CBE4248}"/>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Conclusioni</a:t>
            </a:r>
          </a:p>
        </p:txBody>
      </p:sp>
    </p:spTree>
    <p:extLst>
      <p:ext uri="{BB962C8B-B14F-4D97-AF65-F5344CB8AC3E}">
        <p14:creationId xmlns:p14="http://schemas.microsoft.com/office/powerpoint/2010/main" val="10886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FE30E1D-600A-41A4-8C07-374BF0A03118}"/>
              </a:ext>
            </a:extLst>
          </p:cNvPr>
          <p:cNvSpPr txBox="1"/>
          <p:nvPr/>
        </p:nvSpPr>
        <p:spPr>
          <a:xfrm>
            <a:off x="384628" y="624449"/>
            <a:ext cx="6943482" cy="5997580"/>
          </a:xfrm>
          <a:prstGeom prst="rect">
            <a:avLst/>
          </a:prstGeom>
        </p:spPr>
        <p:txBody>
          <a:bodyPr vert="horz" lIns="91440" tIns="45720" rIns="91440" bIns="45720" rtlCol="0">
            <a:noAutofit/>
          </a:bodyPr>
          <a:lstStyle/>
          <a:p>
            <a:pPr marL="171450">
              <a:lnSpc>
                <a:spcPct val="150000"/>
              </a:lnSpc>
              <a:spcAft>
                <a:spcPts val="600"/>
              </a:spcAft>
            </a:pPr>
            <a:r>
              <a:rPr lang="en-US" b="1" dirty="0"/>
              <a:t>ASPETTI SENSORIALI</a:t>
            </a:r>
          </a:p>
          <a:p>
            <a:pPr marL="457200" indent="-285750">
              <a:lnSpc>
                <a:spcPct val="150000"/>
              </a:lnSpc>
              <a:spcAft>
                <a:spcPts val="600"/>
              </a:spcAft>
              <a:buFont typeface="Arial" panose="020B0604020202020204" pitchFamily="34" charset="0"/>
              <a:buChar char="•"/>
            </a:pPr>
            <a:r>
              <a:rPr lang="it-IT" dirty="0"/>
              <a:t>"</a:t>
            </a:r>
            <a:r>
              <a:rPr lang="it-IT" dirty="0" err="1"/>
              <a:t>Tardibelle</a:t>
            </a:r>
            <a:r>
              <a:rPr lang="it-IT" dirty="0"/>
              <a:t>" con un tasso di concimazione azotata inferiore ha prodotto frutti più dolci, mentre "</a:t>
            </a:r>
            <a:r>
              <a:rPr lang="it-IT" dirty="0" err="1"/>
              <a:t>Romestar</a:t>
            </a:r>
            <a:r>
              <a:rPr lang="it-IT" dirty="0"/>
              <a:t>" ha mostrato il valore di acidità più basso al trattamento con N80.</a:t>
            </a:r>
          </a:p>
          <a:p>
            <a:pPr marL="457200" indent="-285750">
              <a:lnSpc>
                <a:spcPct val="150000"/>
              </a:lnSpc>
              <a:spcAft>
                <a:spcPts val="600"/>
              </a:spcAft>
              <a:buFont typeface="Arial" panose="020B0604020202020204" pitchFamily="34" charset="0"/>
              <a:buChar char="•"/>
            </a:pPr>
            <a:r>
              <a:rPr lang="it-IT" dirty="0"/>
              <a:t>La consistenza e il </a:t>
            </a:r>
            <a:r>
              <a:rPr lang="it-IT" dirty="0" err="1"/>
              <a:t>sovracolore</a:t>
            </a:r>
            <a:r>
              <a:rPr lang="it-IT" dirty="0"/>
              <a:t> non sembrano essere influenzati dalla quantità di azoto applicata per le cultivar esaminate.</a:t>
            </a:r>
          </a:p>
          <a:p>
            <a:pPr marL="171450">
              <a:lnSpc>
                <a:spcPct val="150000"/>
              </a:lnSpc>
              <a:spcAft>
                <a:spcPts val="600"/>
              </a:spcAft>
            </a:pPr>
            <a:endParaRPr lang="it-IT" dirty="0">
              <a:ea typeface="Calibri" panose="020F0502020204030204" pitchFamily="34" charset="0"/>
              <a:cs typeface="Times New Roman" panose="02020603050405020304" pitchFamily="18" charset="0"/>
            </a:endParaRPr>
          </a:p>
          <a:p>
            <a:pPr marL="171450">
              <a:lnSpc>
                <a:spcPct val="150000"/>
              </a:lnSpc>
              <a:spcAft>
                <a:spcPts val="600"/>
              </a:spcAft>
            </a:pPr>
            <a:r>
              <a:rPr lang="en-US" b="1" dirty="0"/>
              <a:t>ASPETTI NUTRIZIONALI</a:t>
            </a:r>
          </a:p>
          <a:p>
            <a:pPr marL="457200" indent="-285750">
              <a:lnSpc>
                <a:spcPct val="150000"/>
              </a:lnSpc>
              <a:spcAft>
                <a:spcPts val="600"/>
              </a:spcAft>
              <a:buFont typeface="Arial" panose="020B0604020202020204" pitchFamily="34" charset="0"/>
              <a:buChar char="•"/>
            </a:pPr>
            <a:r>
              <a:rPr lang="it-IT" dirty="0"/>
              <a:t>Il contenuto totale di polifenoli e antiossidanti è diminuito significativamente con la diminuzione della somministrazione di azoto, tranne in "</a:t>
            </a:r>
            <a:r>
              <a:rPr lang="it-IT" dirty="0" err="1"/>
              <a:t>Slapi</a:t>
            </a:r>
            <a:r>
              <a:rPr lang="it-IT" dirty="0"/>
              <a:t>", che ha mostrato valori più elevati a N60.</a:t>
            </a:r>
          </a:p>
          <a:p>
            <a:pPr marL="457200" indent="-285750">
              <a:lnSpc>
                <a:spcPct val="150000"/>
              </a:lnSpc>
              <a:spcAft>
                <a:spcPts val="600"/>
              </a:spcAft>
              <a:buFont typeface="Arial" panose="020B0604020202020204" pitchFamily="34" charset="0"/>
              <a:buChar char="•"/>
            </a:pPr>
            <a:endParaRPr lang="it-IT" dirty="0"/>
          </a:p>
        </p:txBody>
      </p:sp>
      <p:pic>
        <p:nvPicPr>
          <p:cNvPr id="7" name="Immagine 6">
            <a:extLst>
              <a:ext uri="{FF2B5EF4-FFF2-40B4-BE49-F238E27FC236}">
                <a16:creationId xmlns:a16="http://schemas.microsoft.com/office/drawing/2014/main" id="{A7D30F9D-48E6-AD04-A409-E3951C0A9FEB}"/>
              </a:ext>
            </a:extLst>
          </p:cNvPr>
          <p:cNvPicPr>
            <a:picLocks noChangeAspect="1"/>
          </p:cNvPicPr>
          <p:nvPr/>
        </p:nvPicPr>
        <p:blipFill rotWithShape="1">
          <a:blip r:embed="rId3"/>
          <a:srcRect l="39504" b="11751"/>
          <a:stretch/>
        </p:blipFill>
        <p:spPr>
          <a:xfrm>
            <a:off x="7328109" y="1048937"/>
            <a:ext cx="4744788" cy="5191090"/>
          </a:xfrm>
          <a:prstGeom prst="rect">
            <a:avLst/>
          </a:prstGeom>
        </p:spPr>
      </p:pic>
      <p:sp>
        <p:nvSpPr>
          <p:cNvPr id="8" name="Titolo 1">
            <a:extLst>
              <a:ext uri="{FF2B5EF4-FFF2-40B4-BE49-F238E27FC236}">
                <a16:creationId xmlns:a16="http://schemas.microsoft.com/office/drawing/2014/main" id="{B492DDC4-F404-5057-9D18-4DB90CBE4248}"/>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Conclusioni</a:t>
            </a:r>
          </a:p>
        </p:txBody>
      </p:sp>
    </p:spTree>
    <p:extLst>
      <p:ext uri="{BB962C8B-B14F-4D97-AF65-F5344CB8AC3E}">
        <p14:creationId xmlns:p14="http://schemas.microsoft.com/office/powerpoint/2010/main" val="180983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FE30E1D-600A-41A4-8C07-374BF0A03118}"/>
              </a:ext>
            </a:extLst>
          </p:cNvPr>
          <p:cNvSpPr txBox="1"/>
          <p:nvPr/>
        </p:nvSpPr>
        <p:spPr>
          <a:xfrm>
            <a:off x="384628" y="1784657"/>
            <a:ext cx="6943482" cy="3337951"/>
          </a:xfrm>
          <a:prstGeom prst="rect">
            <a:avLst/>
          </a:prstGeom>
        </p:spPr>
        <p:txBody>
          <a:bodyPr vert="horz" lIns="91440" tIns="45720" rIns="91440" bIns="45720" rtlCol="0">
            <a:noAutofit/>
          </a:bodyPr>
          <a:lstStyle/>
          <a:p>
            <a:pPr marL="171450" algn="ctr">
              <a:lnSpc>
                <a:spcPct val="150000"/>
              </a:lnSpc>
              <a:spcAft>
                <a:spcPts val="600"/>
              </a:spcAft>
            </a:pPr>
            <a:r>
              <a:rPr lang="it-IT" b="1" dirty="0"/>
              <a:t>Ridurre l'apporto di azoto NON SEMPRE rappresenta una soluzione migliore per alcuni parametri..</a:t>
            </a:r>
          </a:p>
          <a:p>
            <a:pPr marL="171450" algn="ctr">
              <a:lnSpc>
                <a:spcPct val="150000"/>
              </a:lnSpc>
              <a:spcAft>
                <a:spcPts val="600"/>
              </a:spcAft>
            </a:pPr>
            <a:endParaRPr lang="en-US" b="1" dirty="0">
              <a:effectLst/>
              <a:ea typeface="Calibri" panose="020F0502020204030204" pitchFamily="34" charset="0"/>
              <a:cs typeface="Times New Roman" panose="02020603050405020304" pitchFamily="18" charset="0"/>
            </a:endParaRPr>
          </a:p>
          <a:p>
            <a:pPr marL="171450" algn="ctr">
              <a:lnSpc>
                <a:spcPct val="150000"/>
              </a:lnSpc>
              <a:spcAft>
                <a:spcPts val="600"/>
              </a:spcAft>
            </a:pPr>
            <a:r>
              <a:rPr lang="en-US" b="1" dirty="0">
                <a:ea typeface="Calibri" panose="020F0502020204030204" pitchFamily="34" charset="0"/>
                <a:cs typeface="Times New Roman" panose="02020603050405020304" pitchFamily="18" charset="0"/>
              </a:rPr>
              <a:t>..MA…</a:t>
            </a:r>
          </a:p>
          <a:p>
            <a:pPr marL="171450" algn="ctr">
              <a:lnSpc>
                <a:spcPct val="150000"/>
              </a:lnSpc>
              <a:spcAft>
                <a:spcPts val="600"/>
              </a:spcAft>
            </a:pPr>
            <a:endParaRPr lang="en-US" b="1" dirty="0">
              <a:effectLst/>
              <a:ea typeface="Calibri" panose="020F0502020204030204" pitchFamily="34" charset="0"/>
              <a:cs typeface="Times New Roman" panose="02020603050405020304" pitchFamily="18" charset="0"/>
            </a:endParaRPr>
          </a:p>
          <a:p>
            <a:pPr marL="171450" algn="ctr">
              <a:lnSpc>
                <a:spcPct val="150000"/>
              </a:lnSpc>
              <a:spcAft>
                <a:spcPts val="600"/>
              </a:spcAft>
            </a:pPr>
            <a:r>
              <a:rPr lang="it-IT" b="1" dirty="0">
                <a:ea typeface="Calibri" panose="020F0502020204030204" pitchFamily="34" charset="0"/>
                <a:cs typeface="Times New Roman" panose="02020603050405020304" pitchFamily="18" charset="0"/>
              </a:rPr>
              <a:t>..potrebbe rappresentare un buon compromesso tra resa delle piante, qualità dei frutti e impatto ambientale.</a:t>
            </a:r>
            <a:endParaRPr lang="it-IT" dirty="0">
              <a:effectLst/>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A7D30F9D-48E6-AD04-A409-E3951C0A9FEB}"/>
              </a:ext>
            </a:extLst>
          </p:cNvPr>
          <p:cNvPicPr>
            <a:picLocks noChangeAspect="1"/>
          </p:cNvPicPr>
          <p:nvPr/>
        </p:nvPicPr>
        <p:blipFill rotWithShape="1">
          <a:blip r:embed="rId3"/>
          <a:srcRect l="39504" b="11751"/>
          <a:stretch/>
        </p:blipFill>
        <p:spPr>
          <a:xfrm>
            <a:off x="7328109" y="1048937"/>
            <a:ext cx="4744788" cy="5191090"/>
          </a:xfrm>
          <a:prstGeom prst="rect">
            <a:avLst/>
          </a:prstGeom>
        </p:spPr>
      </p:pic>
      <p:sp>
        <p:nvSpPr>
          <p:cNvPr id="8" name="Titolo 1">
            <a:extLst>
              <a:ext uri="{FF2B5EF4-FFF2-40B4-BE49-F238E27FC236}">
                <a16:creationId xmlns:a16="http://schemas.microsoft.com/office/drawing/2014/main" id="{B492DDC4-F404-5057-9D18-4DB90CBE4248}"/>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Conclusioni</a:t>
            </a:r>
          </a:p>
        </p:txBody>
      </p:sp>
    </p:spTree>
    <p:extLst>
      <p:ext uri="{BB962C8B-B14F-4D97-AF65-F5344CB8AC3E}">
        <p14:creationId xmlns:p14="http://schemas.microsoft.com/office/powerpoint/2010/main" val="3281706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C8020F-6FAB-C796-AD0D-94C41EF1F5F7}"/>
              </a:ext>
            </a:extLst>
          </p:cNvPr>
          <p:cNvSpPr>
            <a:spLocks noGrp="1"/>
          </p:cNvSpPr>
          <p:nvPr>
            <p:ph type="title"/>
          </p:nvPr>
        </p:nvSpPr>
        <p:spPr/>
        <p:txBody>
          <a:bodyPr/>
          <a:lstStyle/>
          <a:p>
            <a:pPr algn="ctr"/>
            <a:r>
              <a:rPr lang="it-IT" dirty="0"/>
              <a:t>GRAZIE PER L'ATTENZIONE!</a:t>
            </a:r>
          </a:p>
        </p:txBody>
      </p:sp>
      <p:sp>
        <p:nvSpPr>
          <p:cNvPr id="4" name="Segnaposto contenuto 2">
            <a:extLst>
              <a:ext uri="{FF2B5EF4-FFF2-40B4-BE49-F238E27FC236}">
                <a16:creationId xmlns:a16="http://schemas.microsoft.com/office/drawing/2014/main" id="{1033CA44-66FE-E797-B67C-43DE1ED0A491}"/>
              </a:ext>
            </a:extLst>
          </p:cNvPr>
          <p:cNvSpPr>
            <a:spLocks noGrp="1"/>
          </p:cNvSpPr>
          <p:nvPr>
            <p:ph idx="1"/>
          </p:nvPr>
        </p:nvSpPr>
        <p:spPr>
          <a:xfrm>
            <a:off x="1079217" y="1824507"/>
            <a:ext cx="2813894" cy="4983480"/>
          </a:xfrm>
        </p:spPr>
        <p:txBody>
          <a:bodyPr>
            <a:normAutofit/>
          </a:bodyPr>
          <a:lstStyle/>
          <a:p>
            <a:pPr marL="0" indent="0">
              <a:buNone/>
            </a:pPr>
            <a:r>
              <a:rPr lang="it-IT" sz="1600" dirty="0"/>
              <a:t>Ringraziamenti speciali a:</a:t>
            </a:r>
          </a:p>
          <a:p>
            <a:pPr marL="0" indent="0">
              <a:buNone/>
            </a:pPr>
            <a:r>
              <a:rPr lang="it-IT" sz="1600" b="1" dirty="0"/>
              <a:t>UNIVPM STAFF:</a:t>
            </a:r>
          </a:p>
          <a:p>
            <a:r>
              <a:rPr lang="it-IT" sz="1600" dirty="0"/>
              <a:t>Prof Bruno </a:t>
            </a:r>
            <a:r>
              <a:rPr lang="it-IT" sz="1600" dirty="0" err="1"/>
              <a:t>Mezzetti</a:t>
            </a:r>
            <a:endParaRPr lang="it-IT" sz="1600" dirty="0"/>
          </a:p>
          <a:p>
            <a:r>
              <a:rPr lang="it-IT" sz="1600" dirty="0"/>
              <a:t>Prof. Franco Capocasa</a:t>
            </a:r>
          </a:p>
          <a:p>
            <a:r>
              <a:rPr lang="it-IT" sz="1600" dirty="0"/>
              <a:t>Dr. Micol Marcellini</a:t>
            </a:r>
          </a:p>
          <a:p>
            <a:r>
              <a:rPr lang="it-IT" sz="1600" dirty="0"/>
              <a:t>Dr. Francesca Balducci</a:t>
            </a:r>
          </a:p>
          <a:p>
            <a:r>
              <a:rPr lang="it-IT" sz="1600" dirty="0"/>
              <a:t>Dr. Valeria </a:t>
            </a:r>
            <a:r>
              <a:rPr lang="it-IT" sz="1600" dirty="0" err="1"/>
              <a:t>Pergolotti</a:t>
            </a:r>
            <a:endParaRPr lang="it-IT" sz="1600" dirty="0"/>
          </a:p>
          <a:p>
            <a:r>
              <a:rPr lang="it-IT" sz="1600" dirty="0"/>
              <a:t>Dr. Davide Raffaelli</a:t>
            </a:r>
          </a:p>
          <a:p>
            <a:r>
              <a:rPr lang="it-IT" sz="1600" dirty="0"/>
              <a:t>Dr. </a:t>
            </a:r>
            <a:r>
              <a:rPr lang="it-IT" sz="1600" dirty="0" err="1"/>
              <a:t>Rohullah</a:t>
            </a:r>
            <a:r>
              <a:rPr lang="it-IT" sz="1600" dirty="0"/>
              <a:t> </a:t>
            </a:r>
            <a:r>
              <a:rPr lang="it-IT" sz="1600" dirty="0" err="1"/>
              <a:t>Qaderi</a:t>
            </a:r>
            <a:endParaRPr lang="it-IT" sz="1600" dirty="0"/>
          </a:p>
          <a:p>
            <a:r>
              <a:rPr lang="it-IT" sz="1600" dirty="0"/>
              <a:t>Dr. Giammarco Giovanetti</a:t>
            </a:r>
          </a:p>
        </p:txBody>
      </p:sp>
      <p:sp>
        <p:nvSpPr>
          <p:cNvPr id="5" name="Segnaposto contenuto 2">
            <a:extLst>
              <a:ext uri="{FF2B5EF4-FFF2-40B4-BE49-F238E27FC236}">
                <a16:creationId xmlns:a16="http://schemas.microsoft.com/office/drawing/2014/main" id="{34E640D9-9BBC-703B-72F9-5A3C742CEBFB}"/>
              </a:ext>
            </a:extLst>
          </p:cNvPr>
          <p:cNvSpPr txBox="1">
            <a:spLocks/>
          </p:cNvSpPr>
          <p:nvPr/>
        </p:nvSpPr>
        <p:spPr>
          <a:xfrm>
            <a:off x="4250585" y="1874520"/>
            <a:ext cx="2813894" cy="435133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600" dirty="0"/>
              <a:t> </a:t>
            </a:r>
          </a:p>
          <a:p>
            <a:pPr marL="0" indent="0">
              <a:buFont typeface="Arial" panose="020B0604020202020204" pitchFamily="34" charset="0"/>
              <a:buNone/>
            </a:pPr>
            <a:r>
              <a:rPr lang="it-IT" sz="1600" b="1" dirty="0"/>
              <a:t>Az. Agr. ‘F.lli. Boni’:</a:t>
            </a:r>
          </a:p>
          <a:p>
            <a:r>
              <a:rPr lang="it-IT" sz="1600" dirty="0"/>
              <a:t>Luciano Boni</a:t>
            </a:r>
          </a:p>
          <a:p>
            <a:r>
              <a:rPr lang="it-IT" sz="1600" dirty="0"/>
              <a:t>Giovanni Boni</a:t>
            </a:r>
          </a:p>
        </p:txBody>
      </p:sp>
      <p:pic>
        <p:nvPicPr>
          <p:cNvPr id="8" name="Immagine 7">
            <a:extLst>
              <a:ext uri="{FF2B5EF4-FFF2-40B4-BE49-F238E27FC236}">
                <a16:creationId xmlns:a16="http://schemas.microsoft.com/office/drawing/2014/main" id="{64E3CD21-C77A-99C3-EE0F-2E9C9A048AE3}"/>
              </a:ext>
            </a:extLst>
          </p:cNvPr>
          <p:cNvPicPr>
            <a:picLocks noChangeAspect="1"/>
          </p:cNvPicPr>
          <p:nvPr/>
        </p:nvPicPr>
        <p:blipFill rotWithShape="1">
          <a:blip r:embed="rId3"/>
          <a:srcRect l="10279" r="60235" b="28376"/>
          <a:stretch/>
        </p:blipFill>
        <p:spPr>
          <a:xfrm>
            <a:off x="9412947" y="5737468"/>
            <a:ext cx="491705" cy="466096"/>
          </a:xfrm>
          <a:prstGeom prst="rect">
            <a:avLst/>
          </a:prstGeom>
        </p:spPr>
      </p:pic>
      <p:pic>
        <p:nvPicPr>
          <p:cNvPr id="9" name="Immagine 8">
            <a:extLst>
              <a:ext uri="{FF2B5EF4-FFF2-40B4-BE49-F238E27FC236}">
                <a16:creationId xmlns:a16="http://schemas.microsoft.com/office/drawing/2014/main" id="{87371618-7A99-02C5-7BAE-D9EA895C0C24}"/>
              </a:ext>
            </a:extLst>
          </p:cNvPr>
          <p:cNvPicPr>
            <a:picLocks noChangeAspect="1"/>
          </p:cNvPicPr>
          <p:nvPr/>
        </p:nvPicPr>
        <p:blipFill rotWithShape="1">
          <a:blip r:embed="rId3"/>
          <a:srcRect l="50121" t="67126" b="4718"/>
          <a:stretch/>
        </p:blipFill>
        <p:spPr>
          <a:xfrm>
            <a:off x="7779428" y="5783189"/>
            <a:ext cx="1634346" cy="360020"/>
          </a:xfrm>
          <a:prstGeom prst="rect">
            <a:avLst/>
          </a:prstGeom>
        </p:spPr>
      </p:pic>
      <p:pic>
        <p:nvPicPr>
          <p:cNvPr id="10" name="Immagine 9">
            <a:extLst>
              <a:ext uri="{FF2B5EF4-FFF2-40B4-BE49-F238E27FC236}">
                <a16:creationId xmlns:a16="http://schemas.microsoft.com/office/drawing/2014/main" id="{2A5B882C-5619-22CC-BB8F-819DF9E045F0}"/>
              </a:ext>
            </a:extLst>
          </p:cNvPr>
          <p:cNvPicPr>
            <a:picLocks noChangeAspect="1"/>
          </p:cNvPicPr>
          <p:nvPr/>
        </p:nvPicPr>
        <p:blipFill rotWithShape="1">
          <a:blip r:embed="rId3"/>
          <a:srcRect t="68036" r="49978" b="340"/>
          <a:stretch/>
        </p:blipFill>
        <p:spPr>
          <a:xfrm>
            <a:off x="6140409" y="5799201"/>
            <a:ext cx="1639019" cy="404363"/>
          </a:xfrm>
          <a:prstGeom prst="rect">
            <a:avLst/>
          </a:prstGeom>
        </p:spPr>
      </p:pic>
      <p:pic>
        <p:nvPicPr>
          <p:cNvPr id="11" name="Immagine 10">
            <a:extLst>
              <a:ext uri="{FF2B5EF4-FFF2-40B4-BE49-F238E27FC236}">
                <a16:creationId xmlns:a16="http://schemas.microsoft.com/office/drawing/2014/main" id="{8F38F7A3-FF04-6586-D436-DA349D4F9700}"/>
              </a:ext>
            </a:extLst>
          </p:cNvPr>
          <p:cNvPicPr>
            <a:picLocks noChangeAspect="1"/>
          </p:cNvPicPr>
          <p:nvPr/>
        </p:nvPicPr>
        <p:blipFill>
          <a:blip r:embed="rId4"/>
          <a:stretch>
            <a:fillRect/>
          </a:stretch>
        </p:blipFill>
        <p:spPr>
          <a:xfrm>
            <a:off x="3998718" y="5813518"/>
            <a:ext cx="735804" cy="468239"/>
          </a:xfrm>
          <a:prstGeom prst="rect">
            <a:avLst/>
          </a:prstGeom>
        </p:spPr>
      </p:pic>
      <p:pic>
        <p:nvPicPr>
          <p:cNvPr id="12" name="Immagine 11">
            <a:extLst>
              <a:ext uri="{FF2B5EF4-FFF2-40B4-BE49-F238E27FC236}">
                <a16:creationId xmlns:a16="http://schemas.microsoft.com/office/drawing/2014/main" id="{6D5475A1-583F-BBA3-E2FF-3D052BED8132}"/>
              </a:ext>
            </a:extLst>
          </p:cNvPr>
          <p:cNvPicPr>
            <a:picLocks noChangeAspect="1"/>
          </p:cNvPicPr>
          <p:nvPr/>
        </p:nvPicPr>
        <p:blipFill rotWithShape="1">
          <a:blip r:embed="rId5"/>
          <a:srcRect t="14873" b="13972"/>
          <a:stretch/>
        </p:blipFill>
        <p:spPr>
          <a:xfrm>
            <a:off x="4666899" y="5483140"/>
            <a:ext cx="1496484" cy="798617"/>
          </a:xfrm>
          <a:prstGeom prst="rect">
            <a:avLst/>
          </a:prstGeom>
        </p:spPr>
      </p:pic>
      <p:pic>
        <p:nvPicPr>
          <p:cNvPr id="13" name="Immagine 12">
            <a:extLst>
              <a:ext uri="{FF2B5EF4-FFF2-40B4-BE49-F238E27FC236}">
                <a16:creationId xmlns:a16="http://schemas.microsoft.com/office/drawing/2014/main" id="{7CB0F33C-5C75-0EB4-ED47-21DB5E7F835D}"/>
              </a:ext>
            </a:extLst>
          </p:cNvPr>
          <p:cNvPicPr>
            <a:picLocks noChangeAspect="1"/>
          </p:cNvPicPr>
          <p:nvPr/>
        </p:nvPicPr>
        <p:blipFill>
          <a:blip r:embed="rId6"/>
          <a:stretch>
            <a:fillRect/>
          </a:stretch>
        </p:blipFill>
        <p:spPr>
          <a:xfrm>
            <a:off x="9935513" y="5720001"/>
            <a:ext cx="1154199" cy="562762"/>
          </a:xfrm>
          <a:prstGeom prst="rect">
            <a:avLst/>
          </a:prstGeom>
        </p:spPr>
      </p:pic>
      <p:pic>
        <p:nvPicPr>
          <p:cNvPr id="14" name="Immagine 13">
            <a:extLst>
              <a:ext uri="{FF2B5EF4-FFF2-40B4-BE49-F238E27FC236}">
                <a16:creationId xmlns:a16="http://schemas.microsoft.com/office/drawing/2014/main" id="{9BBBC9F2-2381-CE1F-61FC-A9B8E002E754}"/>
              </a:ext>
            </a:extLst>
          </p:cNvPr>
          <p:cNvPicPr>
            <a:picLocks noChangeAspect="1"/>
          </p:cNvPicPr>
          <p:nvPr/>
        </p:nvPicPr>
        <p:blipFill rotWithShape="1">
          <a:blip r:embed="rId7">
            <a:extLst>
              <a:ext uri="{28A0092B-C50C-407E-A947-70E740481C1C}">
                <a14:useLocalDpi xmlns:a14="http://schemas.microsoft.com/office/drawing/2010/main" val="0"/>
              </a:ext>
            </a:extLst>
          </a:blip>
          <a:srcRect l="43431"/>
          <a:stretch/>
        </p:blipFill>
        <p:spPr bwMode="auto">
          <a:xfrm>
            <a:off x="6897778" y="1692525"/>
            <a:ext cx="3631840" cy="3702463"/>
          </a:xfrm>
          <a:prstGeom prst="rect">
            <a:avLst/>
          </a:prstGeom>
          <a:noFill/>
        </p:spPr>
      </p:pic>
      <p:pic>
        <p:nvPicPr>
          <p:cNvPr id="6" name="Immagine 5">
            <a:extLst>
              <a:ext uri="{FF2B5EF4-FFF2-40B4-BE49-F238E27FC236}">
                <a16:creationId xmlns:a16="http://schemas.microsoft.com/office/drawing/2014/main" id="{CE1DA995-DBD4-133B-9652-7427144C6605}"/>
              </a:ext>
            </a:extLst>
          </p:cNvPr>
          <p:cNvPicPr>
            <a:picLocks noChangeAspect="1"/>
          </p:cNvPicPr>
          <p:nvPr/>
        </p:nvPicPr>
        <p:blipFill>
          <a:blip r:embed="rId8"/>
          <a:stretch>
            <a:fillRect/>
          </a:stretch>
        </p:blipFill>
        <p:spPr>
          <a:xfrm>
            <a:off x="5504945" y="6219576"/>
            <a:ext cx="3834018" cy="637738"/>
          </a:xfrm>
          <a:prstGeom prst="rect">
            <a:avLst/>
          </a:prstGeom>
        </p:spPr>
      </p:pic>
    </p:spTree>
    <p:extLst>
      <p:ext uri="{BB962C8B-B14F-4D97-AF65-F5344CB8AC3E}">
        <p14:creationId xmlns:p14="http://schemas.microsoft.com/office/powerpoint/2010/main" val="42286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500"/>
                                        <p:tgtEl>
                                          <p:spTgt spid="4">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 name="Group 25">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86"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85" name="Rectangle 84">
            <a:extLst>
              <a:ext uri="{FF2B5EF4-FFF2-40B4-BE49-F238E27FC236}">
                <a16:creationId xmlns:a16="http://schemas.microsoft.com/office/drawing/2014/main" id="{6BB4A288-31AD-48C2-B51A-26D773DE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F36FF0C2-1368-4678-BFE9-F06C8370BE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69445" y="41005"/>
            <a:ext cx="952998" cy="6797768"/>
            <a:chOff x="11084465" y="29503"/>
            <a:chExt cx="952998" cy="6797768"/>
          </a:xfrm>
          <a:solidFill>
            <a:schemeClr val="bg2">
              <a:lumMod val="90000"/>
            </a:schemeClr>
          </a:solidFill>
        </p:grpSpPr>
        <p:sp>
          <p:nvSpPr>
            <p:cNvPr id="88" name="Freeform 6">
              <a:extLst>
                <a:ext uri="{FF2B5EF4-FFF2-40B4-BE49-F238E27FC236}">
                  <a16:creationId xmlns:a16="http://schemas.microsoft.com/office/drawing/2014/main" id="{8AA07C56-137F-4036-AA62-DFAD3220BB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
              <a:extLst>
                <a:ext uri="{FF2B5EF4-FFF2-40B4-BE49-F238E27FC236}">
                  <a16:creationId xmlns:a16="http://schemas.microsoft.com/office/drawing/2014/main" id="{99EDAC04-A9E6-483F-A558-95AE3322C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2">
              <a:extLst>
                <a:ext uri="{FF2B5EF4-FFF2-40B4-BE49-F238E27FC236}">
                  <a16:creationId xmlns:a16="http://schemas.microsoft.com/office/drawing/2014/main" id="{B24B08F8-86A7-46CF-B135-85BC89E6C9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7">
              <a:extLst>
                <a:ext uri="{FF2B5EF4-FFF2-40B4-BE49-F238E27FC236}">
                  <a16:creationId xmlns:a16="http://schemas.microsoft.com/office/drawing/2014/main" id="{305C79E4-50EB-4252-9ED5-4E6746CF95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30">
              <a:extLst>
                <a:ext uri="{FF2B5EF4-FFF2-40B4-BE49-F238E27FC236}">
                  <a16:creationId xmlns:a16="http://schemas.microsoft.com/office/drawing/2014/main" id="{DB9EF8C6-625B-4D05-9F40-1148F344EB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43">
              <a:extLst>
                <a:ext uri="{FF2B5EF4-FFF2-40B4-BE49-F238E27FC236}">
                  <a16:creationId xmlns:a16="http://schemas.microsoft.com/office/drawing/2014/main" id="{0BA3E572-C292-4182-9C48-64E7499383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51">
              <a:extLst>
                <a:ext uri="{FF2B5EF4-FFF2-40B4-BE49-F238E27FC236}">
                  <a16:creationId xmlns:a16="http://schemas.microsoft.com/office/drawing/2014/main" id="{C808C642-A448-4334-A45D-298E195231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53">
              <a:extLst>
                <a:ext uri="{FF2B5EF4-FFF2-40B4-BE49-F238E27FC236}">
                  <a16:creationId xmlns:a16="http://schemas.microsoft.com/office/drawing/2014/main" id="{50A0B194-227C-471A-9007-E04C1B2A64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55">
              <a:extLst>
                <a:ext uri="{FF2B5EF4-FFF2-40B4-BE49-F238E27FC236}">
                  <a16:creationId xmlns:a16="http://schemas.microsoft.com/office/drawing/2014/main" id="{01503FB7-35F4-452A-AA13-FA9B739567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6">
              <a:extLst>
                <a:ext uri="{FF2B5EF4-FFF2-40B4-BE49-F238E27FC236}">
                  <a16:creationId xmlns:a16="http://schemas.microsoft.com/office/drawing/2014/main" id="{A7428F14-26D7-4251-B0D7-13ED3363B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7">
              <a:extLst>
                <a:ext uri="{FF2B5EF4-FFF2-40B4-BE49-F238E27FC236}">
                  <a16:creationId xmlns:a16="http://schemas.microsoft.com/office/drawing/2014/main" id="{0E380A7C-6EA8-42E7-A052-CC1F301CB3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60">
              <a:extLst>
                <a:ext uri="{FF2B5EF4-FFF2-40B4-BE49-F238E27FC236}">
                  <a16:creationId xmlns:a16="http://schemas.microsoft.com/office/drawing/2014/main" id="{E45EC6E9-E9FB-414B-916B-1A4F397CC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61">
              <a:extLst>
                <a:ext uri="{FF2B5EF4-FFF2-40B4-BE49-F238E27FC236}">
                  <a16:creationId xmlns:a16="http://schemas.microsoft.com/office/drawing/2014/main" id="{246B8861-C096-4519-B056-40D9F3D57E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79">
              <a:extLst>
                <a:ext uri="{FF2B5EF4-FFF2-40B4-BE49-F238E27FC236}">
                  <a16:creationId xmlns:a16="http://schemas.microsoft.com/office/drawing/2014/main" id="{8FB4DB52-8534-409C-99C2-15A5B4B7D8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0">
              <a:extLst>
                <a:ext uri="{FF2B5EF4-FFF2-40B4-BE49-F238E27FC236}">
                  <a16:creationId xmlns:a16="http://schemas.microsoft.com/office/drawing/2014/main" id="{9DC9CA5F-8A82-4023-976E-F75636887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1">
              <a:extLst>
                <a:ext uri="{FF2B5EF4-FFF2-40B4-BE49-F238E27FC236}">
                  <a16:creationId xmlns:a16="http://schemas.microsoft.com/office/drawing/2014/main" id="{51B27B7C-9F3B-45E9-B20B-1ADA12E2B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82">
              <a:extLst>
                <a:ext uri="{FF2B5EF4-FFF2-40B4-BE49-F238E27FC236}">
                  <a16:creationId xmlns:a16="http://schemas.microsoft.com/office/drawing/2014/main" id="{3C052CD9-53CD-418A-BADE-A89B108DA1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3">
              <a:extLst>
                <a:ext uri="{FF2B5EF4-FFF2-40B4-BE49-F238E27FC236}">
                  <a16:creationId xmlns:a16="http://schemas.microsoft.com/office/drawing/2014/main" id="{AB40D02E-FFB3-4513-B68F-19D5F87BE3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9">
              <a:extLst>
                <a:ext uri="{FF2B5EF4-FFF2-40B4-BE49-F238E27FC236}">
                  <a16:creationId xmlns:a16="http://schemas.microsoft.com/office/drawing/2014/main" id="{4E0CF1B4-7350-45D3-AA67-23D3DA1445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90">
              <a:extLst>
                <a:ext uri="{FF2B5EF4-FFF2-40B4-BE49-F238E27FC236}">
                  <a16:creationId xmlns:a16="http://schemas.microsoft.com/office/drawing/2014/main" id="{BCFB5000-DB4D-4D2B-B5A9-E4DC57DA2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5">
              <a:extLst>
                <a:ext uri="{FF2B5EF4-FFF2-40B4-BE49-F238E27FC236}">
                  <a16:creationId xmlns:a16="http://schemas.microsoft.com/office/drawing/2014/main" id="{10583E8C-B65B-44DE-AB4C-50739C275F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7">
              <a:extLst>
                <a:ext uri="{FF2B5EF4-FFF2-40B4-BE49-F238E27FC236}">
                  <a16:creationId xmlns:a16="http://schemas.microsoft.com/office/drawing/2014/main" id="{9EDC808B-6650-4B67-AFBF-66C035A86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8">
              <a:extLst>
                <a:ext uri="{FF2B5EF4-FFF2-40B4-BE49-F238E27FC236}">
                  <a16:creationId xmlns:a16="http://schemas.microsoft.com/office/drawing/2014/main" id="{188B201A-7DC8-4D7A-97B6-D8044588C5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9">
              <a:extLst>
                <a:ext uri="{FF2B5EF4-FFF2-40B4-BE49-F238E27FC236}">
                  <a16:creationId xmlns:a16="http://schemas.microsoft.com/office/drawing/2014/main" id="{E60F1A42-D89E-46D0-BC94-E40CE89389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11">
              <a:extLst>
                <a:ext uri="{FF2B5EF4-FFF2-40B4-BE49-F238E27FC236}">
                  <a16:creationId xmlns:a16="http://schemas.microsoft.com/office/drawing/2014/main" id="{5FEC35CE-44F6-46DC-933C-E30C32583B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12">
              <a:extLst>
                <a:ext uri="{FF2B5EF4-FFF2-40B4-BE49-F238E27FC236}">
                  <a16:creationId xmlns:a16="http://schemas.microsoft.com/office/drawing/2014/main" id="{80E6833F-4096-4C39-87A1-D1C13F7B9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22">
              <a:extLst>
                <a:ext uri="{FF2B5EF4-FFF2-40B4-BE49-F238E27FC236}">
                  <a16:creationId xmlns:a16="http://schemas.microsoft.com/office/drawing/2014/main" id="{C7FA2BEA-6139-4CC0-9077-53F3E770D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32">
              <a:extLst>
                <a:ext uri="{FF2B5EF4-FFF2-40B4-BE49-F238E27FC236}">
                  <a16:creationId xmlns:a16="http://schemas.microsoft.com/office/drawing/2014/main" id="{B8FF5505-741C-4F51-8085-FA6BEE6D34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33">
              <a:extLst>
                <a:ext uri="{FF2B5EF4-FFF2-40B4-BE49-F238E27FC236}">
                  <a16:creationId xmlns:a16="http://schemas.microsoft.com/office/drawing/2014/main" id="{0CC1EAAD-EC93-467A-9F9F-081C46DA55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34">
              <a:extLst>
                <a:ext uri="{FF2B5EF4-FFF2-40B4-BE49-F238E27FC236}">
                  <a16:creationId xmlns:a16="http://schemas.microsoft.com/office/drawing/2014/main" id="{E4D416D8-950B-46A4-BE7C-B8F15C96A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35">
              <a:extLst>
                <a:ext uri="{FF2B5EF4-FFF2-40B4-BE49-F238E27FC236}">
                  <a16:creationId xmlns:a16="http://schemas.microsoft.com/office/drawing/2014/main" id="{7951D665-8157-4D6B-922C-A1900B577C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36">
              <a:extLst>
                <a:ext uri="{FF2B5EF4-FFF2-40B4-BE49-F238E27FC236}">
                  <a16:creationId xmlns:a16="http://schemas.microsoft.com/office/drawing/2014/main" id="{29F5F3A4-D45D-4658-AB98-99B4B4A42A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37">
              <a:extLst>
                <a:ext uri="{FF2B5EF4-FFF2-40B4-BE49-F238E27FC236}">
                  <a16:creationId xmlns:a16="http://schemas.microsoft.com/office/drawing/2014/main" id="{014794A8-7E72-486F-8FA4-27526B180C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38">
              <a:extLst>
                <a:ext uri="{FF2B5EF4-FFF2-40B4-BE49-F238E27FC236}">
                  <a16:creationId xmlns:a16="http://schemas.microsoft.com/office/drawing/2014/main" id="{45C1B2B9-25BC-4581-957B-C68ECDC71C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39">
              <a:extLst>
                <a:ext uri="{FF2B5EF4-FFF2-40B4-BE49-F238E27FC236}">
                  <a16:creationId xmlns:a16="http://schemas.microsoft.com/office/drawing/2014/main" id="{841147DE-C257-4ECB-9E2A-64910119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40">
              <a:extLst>
                <a:ext uri="{FF2B5EF4-FFF2-40B4-BE49-F238E27FC236}">
                  <a16:creationId xmlns:a16="http://schemas.microsoft.com/office/drawing/2014/main" id="{988A74A0-9CF0-4363-B47C-8F7A1D864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41">
              <a:extLst>
                <a:ext uri="{FF2B5EF4-FFF2-40B4-BE49-F238E27FC236}">
                  <a16:creationId xmlns:a16="http://schemas.microsoft.com/office/drawing/2014/main" id="{98682529-A56F-4F0E-B250-68E8C5AE35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42">
              <a:extLst>
                <a:ext uri="{FF2B5EF4-FFF2-40B4-BE49-F238E27FC236}">
                  <a16:creationId xmlns:a16="http://schemas.microsoft.com/office/drawing/2014/main" id="{B8D68705-B8DF-4E6C-BB40-8517E89E5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44">
              <a:extLst>
                <a:ext uri="{FF2B5EF4-FFF2-40B4-BE49-F238E27FC236}">
                  <a16:creationId xmlns:a16="http://schemas.microsoft.com/office/drawing/2014/main" id="{8DD7573C-717E-403E-B71D-9BCACDAB2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45">
              <a:extLst>
                <a:ext uri="{FF2B5EF4-FFF2-40B4-BE49-F238E27FC236}">
                  <a16:creationId xmlns:a16="http://schemas.microsoft.com/office/drawing/2014/main" id="{D4194B4D-7157-4ACF-95DC-D7AF0A6952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46">
              <a:extLst>
                <a:ext uri="{FF2B5EF4-FFF2-40B4-BE49-F238E27FC236}">
                  <a16:creationId xmlns:a16="http://schemas.microsoft.com/office/drawing/2014/main" id="{5D8F0A7C-354E-4FE2-B794-45E818F1B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47">
              <a:extLst>
                <a:ext uri="{FF2B5EF4-FFF2-40B4-BE49-F238E27FC236}">
                  <a16:creationId xmlns:a16="http://schemas.microsoft.com/office/drawing/2014/main" id="{CB85A072-967A-4698-A424-354CE2035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48">
              <a:extLst>
                <a:ext uri="{FF2B5EF4-FFF2-40B4-BE49-F238E27FC236}">
                  <a16:creationId xmlns:a16="http://schemas.microsoft.com/office/drawing/2014/main" id="{8DA02448-8B5C-4AC9-BDD5-14770E75F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49">
              <a:extLst>
                <a:ext uri="{FF2B5EF4-FFF2-40B4-BE49-F238E27FC236}">
                  <a16:creationId xmlns:a16="http://schemas.microsoft.com/office/drawing/2014/main" id="{AD010EBD-511F-45F4-BB35-0C2CFB774A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62">
              <a:extLst>
                <a:ext uri="{FF2B5EF4-FFF2-40B4-BE49-F238E27FC236}">
                  <a16:creationId xmlns:a16="http://schemas.microsoft.com/office/drawing/2014/main" id="{F1124E4C-C7DB-4951-873E-C80F170A27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63">
              <a:extLst>
                <a:ext uri="{FF2B5EF4-FFF2-40B4-BE49-F238E27FC236}">
                  <a16:creationId xmlns:a16="http://schemas.microsoft.com/office/drawing/2014/main" id="{B9EE9131-6E1F-470B-B22B-60EACE2889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64">
              <a:extLst>
                <a:ext uri="{FF2B5EF4-FFF2-40B4-BE49-F238E27FC236}">
                  <a16:creationId xmlns:a16="http://schemas.microsoft.com/office/drawing/2014/main" id="{E46F449B-1590-472C-86DA-EB4E44AB67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65">
              <a:extLst>
                <a:ext uri="{FF2B5EF4-FFF2-40B4-BE49-F238E27FC236}">
                  <a16:creationId xmlns:a16="http://schemas.microsoft.com/office/drawing/2014/main" id="{8EBE2813-0BAB-41DC-96D3-C3688D4C54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66">
              <a:extLst>
                <a:ext uri="{FF2B5EF4-FFF2-40B4-BE49-F238E27FC236}">
                  <a16:creationId xmlns:a16="http://schemas.microsoft.com/office/drawing/2014/main" id="{A11A26A2-8C23-4F7E-9D71-54E87A0438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67">
              <a:extLst>
                <a:ext uri="{FF2B5EF4-FFF2-40B4-BE49-F238E27FC236}">
                  <a16:creationId xmlns:a16="http://schemas.microsoft.com/office/drawing/2014/main" id="{148900A8-18D9-433E-BA76-880B7509D3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68">
              <a:extLst>
                <a:ext uri="{FF2B5EF4-FFF2-40B4-BE49-F238E27FC236}">
                  <a16:creationId xmlns:a16="http://schemas.microsoft.com/office/drawing/2014/main" id="{03EA20F8-80B4-406A-82F3-B78F8AAB33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69">
              <a:extLst>
                <a:ext uri="{FF2B5EF4-FFF2-40B4-BE49-F238E27FC236}">
                  <a16:creationId xmlns:a16="http://schemas.microsoft.com/office/drawing/2014/main" id="{1AC69F26-3D5A-412D-9B24-069B1608FF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70">
              <a:extLst>
                <a:ext uri="{FF2B5EF4-FFF2-40B4-BE49-F238E27FC236}">
                  <a16:creationId xmlns:a16="http://schemas.microsoft.com/office/drawing/2014/main" id="{3FC53C49-A9EC-4769-8F1C-CAF2163FE5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71">
              <a:extLst>
                <a:ext uri="{FF2B5EF4-FFF2-40B4-BE49-F238E27FC236}">
                  <a16:creationId xmlns:a16="http://schemas.microsoft.com/office/drawing/2014/main" id="{E306E0D3-EEA9-4BD5-97D0-B407DC0771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72">
              <a:extLst>
                <a:ext uri="{FF2B5EF4-FFF2-40B4-BE49-F238E27FC236}">
                  <a16:creationId xmlns:a16="http://schemas.microsoft.com/office/drawing/2014/main" id="{3DA4D402-E6F2-44EF-B3C2-035BBE799D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3">
              <a:extLst>
                <a:ext uri="{FF2B5EF4-FFF2-40B4-BE49-F238E27FC236}">
                  <a16:creationId xmlns:a16="http://schemas.microsoft.com/office/drawing/2014/main" id="{685A00C5-F801-4DCE-A740-60116110C4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74">
              <a:extLst>
                <a:ext uri="{FF2B5EF4-FFF2-40B4-BE49-F238E27FC236}">
                  <a16:creationId xmlns:a16="http://schemas.microsoft.com/office/drawing/2014/main" id="{AD81D144-1049-4F07-B64A-494595AEF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75">
              <a:extLst>
                <a:ext uri="{FF2B5EF4-FFF2-40B4-BE49-F238E27FC236}">
                  <a16:creationId xmlns:a16="http://schemas.microsoft.com/office/drawing/2014/main" id="{7AF2D738-D1B9-4216-A4C9-1AEA74978E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77">
              <a:extLst>
                <a:ext uri="{FF2B5EF4-FFF2-40B4-BE49-F238E27FC236}">
                  <a16:creationId xmlns:a16="http://schemas.microsoft.com/office/drawing/2014/main" id="{ACCAEBED-349A-4A9F-ABE6-C218E13DA6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85">
              <a:extLst>
                <a:ext uri="{FF2B5EF4-FFF2-40B4-BE49-F238E27FC236}">
                  <a16:creationId xmlns:a16="http://schemas.microsoft.com/office/drawing/2014/main" id="{449E2683-98C3-4578-93E8-6740F1D2C5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87">
              <a:extLst>
                <a:ext uri="{FF2B5EF4-FFF2-40B4-BE49-F238E27FC236}">
                  <a16:creationId xmlns:a16="http://schemas.microsoft.com/office/drawing/2014/main" id="{F2DD3CED-5338-4ED7-9411-2026EE2463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88">
              <a:extLst>
                <a:ext uri="{FF2B5EF4-FFF2-40B4-BE49-F238E27FC236}">
                  <a16:creationId xmlns:a16="http://schemas.microsoft.com/office/drawing/2014/main" id="{939A6FE0-5D9F-4E14-A644-400D02E107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91">
              <a:extLst>
                <a:ext uri="{FF2B5EF4-FFF2-40B4-BE49-F238E27FC236}">
                  <a16:creationId xmlns:a16="http://schemas.microsoft.com/office/drawing/2014/main" id="{8DD21398-3558-4594-BCBB-4812E953AF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92">
              <a:extLst>
                <a:ext uri="{FF2B5EF4-FFF2-40B4-BE49-F238E27FC236}">
                  <a16:creationId xmlns:a16="http://schemas.microsoft.com/office/drawing/2014/main" id="{C0467C36-997C-428D-8B2C-4194971C10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3">
              <a:extLst>
                <a:ext uri="{FF2B5EF4-FFF2-40B4-BE49-F238E27FC236}">
                  <a16:creationId xmlns:a16="http://schemas.microsoft.com/office/drawing/2014/main" id="{7A3A1CB8-A3D2-48F9-8D47-3E0E9C36F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94">
              <a:extLst>
                <a:ext uri="{FF2B5EF4-FFF2-40B4-BE49-F238E27FC236}">
                  <a16:creationId xmlns:a16="http://schemas.microsoft.com/office/drawing/2014/main" id="{F0EBEBD0-4EA8-4560-9921-BF43DC7B4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95">
              <a:extLst>
                <a:ext uri="{FF2B5EF4-FFF2-40B4-BE49-F238E27FC236}">
                  <a16:creationId xmlns:a16="http://schemas.microsoft.com/office/drawing/2014/main" id="{C54EC822-DFA6-4D93-8DC8-DC0A840298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96">
              <a:extLst>
                <a:ext uri="{FF2B5EF4-FFF2-40B4-BE49-F238E27FC236}">
                  <a16:creationId xmlns:a16="http://schemas.microsoft.com/office/drawing/2014/main" id="{D65DCD79-2FDE-464F-A79B-10BB33DAFF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97">
              <a:extLst>
                <a:ext uri="{FF2B5EF4-FFF2-40B4-BE49-F238E27FC236}">
                  <a16:creationId xmlns:a16="http://schemas.microsoft.com/office/drawing/2014/main" id="{ACC6CC67-1A50-4D24-9119-85096ADA9B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98">
              <a:extLst>
                <a:ext uri="{FF2B5EF4-FFF2-40B4-BE49-F238E27FC236}">
                  <a16:creationId xmlns:a16="http://schemas.microsoft.com/office/drawing/2014/main" id="{986891AA-2CD6-4DCC-8B50-D24F0162E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99">
              <a:extLst>
                <a:ext uri="{FF2B5EF4-FFF2-40B4-BE49-F238E27FC236}">
                  <a16:creationId xmlns:a16="http://schemas.microsoft.com/office/drawing/2014/main" id="{00E2F201-70C1-4ED3-829B-EB59E952E8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00">
              <a:extLst>
                <a:ext uri="{FF2B5EF4-FFF2-40B4-BE49-F238E27FC236}">
                  <a16:creationId xmlns:a16="http://schemas.microsoft.com/office/drawing/2014/main" id="{A6DD6332-E461-4F10-8D82-AB5B0A7E53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01">
              <a:extLst>
                <a:ext uri="{FF2B5EF4-FFF2-40B4-BE49-F238E27FC236}">
                  <a16:creationId xmlns:a16="http://schemas.microsoft.com/office/drawing/2014/main" id="{6AE8F5D2-BE5E-4B80-8FBC-641F2973B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2">
              <a:extLst>
                <a:ext uri="{FF2B5EF4-FFF2-40B4-BE49-F238E27FC236}">
                  <a16:creationId xmlns:a16="http://schemas.microsoft.com/office/drawing/2014/main" id="{6DECA84D-7932-41AC-8542-012632996F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03">
              <a:extLst>
                <a:ext uri="{FF2B5EF4-FFF2-40B4-BE49-F238E27FC236}">
                  <a16:creationId xmlns:a16="http://schemas.microsoft.com/office/drawing/2014/main" id="{C1A6F2B1-82E1-4AEF-BCBB-9ADBB338DE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04">
              <a:extLst>
                <a:ext uri="{FF2B5EF4-FFF2-40B4-BE49-F238E27FC236}">
                  <a16:creationId xmlns:a16="http://schemas.microsoft.com/office/drawing/2014/main" id="{403C258E-F8DE-43B9-AF08-897A81D334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13">
              <a:extLst>
                <a:ext uri="{FF2B5EF4-FFF2-40B4-BE49-F238E27FC236}">
                  <a16:creationId xmlns:a16="http://schemas.microsoft.com/office/drawing/2014/main" id="{BBE141A3-0570-4483-93D5-301BE7ECB6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14">
              <a:extLst>
                <a:ext uri="{FF2B5EF4-FFF2-40B4-BE49-F238E27FC236}">
                  <a16:creationId xmlns:a16="http://schemas.microsoft.com/office/drawing/2014/main" id="{6C3E05F9-E50D-4BCF-91BC-01D59C961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15">
              <a:extLst>
                <a:ext uri="{FF2B5EF4-FFF2-40B4-BE49-F238E27FC236}">
                  <a16:creationId xmlns:a16="http://schemas.microsoft.com/office/drawing/2014/main" id="{CD932AE2-2A3D-433E-B718-28ED727D2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17">
              <a:extLst>
                <a:ext uri="{FF2B5EF4-FFF2-40B4-BE49-F238E27FC236}">
                  <a16:creationId xmlns:a16="http://schemas.microsoft.com/office/drawing/2014/main" id="{8D09562E-0B00-4C95-A7C2-577F67EA56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8">
              <a:extLst>
                <a:ext uri="{FF2B5EF4-FFF2-40B4-BE49-F238E27FC236}">
                  <a16:creationId xmlns:a16="http://schemas.microsoft.com/office/drawing/2014/main" id="{513CB7FD-DC7A-4CF7-B050-F3FD4B6DA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9">
              <a:extLst>
                <a:ext uri="{FF2B5EF4-FFF2-40B4-BE49-F238E27FC236}">
                  <a16:creationId xmlns:a16="http://schemas.microsoft.com/office/drawing/2014/main" id="{4B87A25A-B78E-40BA-8964-AA0D84460B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20">
              <a:extLst>
                <a:ext uri="{FF2B5EF4-FFF2-40B4-BE49-F238E27FC236}">
                  <a16:creationId xmlns:a16="http://schemas.microsoft.com/office/drawing/2014/main" id="{BD55937F-97E3-4FB7-906A-827A5690B8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21">
              <a:extLst>
                <a:ext uri="{FF2B5EF4-FFF2-40B4-BE49-F238E27FC236}">
                  <a16:creationId xmlns:a16="http://schemas.microsoft.com/office/drawing/2014/main" id="{68D68F87-9FC4-4F32-911C-65A5B8B743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00">
              <a:extLst>
                <a:ext uri="{FF2B5EF4-FFF2-40B4-BE49-F238E27FC236}">
                  <a16:creationId xmlns:a16="http://schemas.microsoft.com/office/drawing/2014/main" id="{DDEAB08E-18C9-4C44-82FD-1ACAD9A6ED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90" name="CasellaDiTesto 189">
            <a:extLst>
              <a:ext uri="{FF2B5EF4-FFF2-40B4-BE49-F238E27FC236}">
                <a16:creationId xmlns:a16="http://schemas.microsoft.com/office/drawing/2014/main" id="{7373680B-284E-C018-044F-6F64B48ECEF5}"/>
              </a:ext>
            </a:extLst>
          </p:cNvPr>
          <p:cNvSpPr txBox="1"/>
          <p:nvPr/>
        </p:nvSpPr>
        <p:spPr>
          <a:xfrm>
            <a:off x="77413" y="593592"/>
            <a:ext cx="11140593" cy="1660776"/>
          </a:xfrm>
          <a:prstGeom prst="rect">
            <a:avLst/>
          </a:prstGeom>
          <a:noFill/>
        </p:spPr>
        <p:txBody>
          <a:bodyPr wrap="square">
            <a:spAutoFit/>
          </a:bodyPr>
          <a:lstStyle/>
          <a:p>
            <a:pPr algn="ctr">
              <a:lnSpc>
                <a:spcPct val="150000"/>
              </a:lnSpc>
              <a:spcAft>
                <a:spcPts val="135"/>
              </a:spcAft>
            </a:pPr>
            <a:r>
              <a:rPr lang="it-IT" sz="3600" b="1" dirty="0"/>
              <a:t>Azienda agricola F.LLI BONI </a:t>
            </a:r>
            <a:br>
              <a:rPr lang="it-IT" sz="3600" b="1" dirty="0"/>
            </a:br>
            <a:r>
              <a:rPr lang="it-IT" sz="3600" b="1" dirty="0"/>
              <a:t>Colli al Metauro (PU)-MARCHE-Italia </a:t>
            </a:r>
          </a:p>
        </p:txBody>
      </p:sp>
      <p:sp>
        <p:nvSpPr>
          <p:cNvPr id="5" name="CasellaDiTesto 4">
            <a:extLst>
              <a:ext uri="{FF2B5EF4-FFF2-40B4-BE49-F238E27FC236}">
                <a16:creationId xmlns:a16="http://schemas.microsoft.com/office/drawing/2014/main" id="{577FBADE-C513-5EFA-E81B-8DDC71D5517F}"/>
              </a:ext>
            </a:extLst>
          </p:cNvPr>
          <p:cNvSpPr txBox="1"/>
          <p:nvPr/>
        </p:nvSpPr>
        <p:spPr>
          <a:xfrm>
            <a:off x="8599469" y="288115"/>
            <a:ext cx="2736893" cy="369332"/>
          </a:xfrm>
          <a:prstGeom prst="rect">
            <a:avLst/>
          </a:prstGeom>
          <a:noFill/>
        </p:spPr>
        <p:txBody>
          <a:bodyPr wrap="square" rtlCol="0">
            <a:spAutoFit/>
          </a:bodyPr>
          <a:lstStyle/>
          <a:p>
            <a:r>
              <a:rPr lang="it-IT" dirty="0"/>
              <a:t>Ancona, 28 aprile 2023</a:t>
            </a:r>
          </a:p>
        </p:txBody>
      </p:sp>
      <p:pic>
        <p:nvPicPr>
          <p:cNvPr id="185" name="Picture 4" descr="Dipartimento di Scienze Agrarie, Alimentari ed Ambientali">
            <a:extLst>
              <a:ext uri="{FF2B5EF4-FFF2-40B4-BE49-F238E27FC236}">
                <a16:creationId xmlns:a16="http://schemas.microsoft.com/office/drawing/2014/main" id="{2F877552-15C0-3F51-A324-32BE25078B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68" t="-2323" r="9365"/>
          <a:stretch/>
        </p:blipFill>
        <p:spPr bwMode="auto">
          <a:xfrm>
            <a:off x="651339" y="4367555"/>
            <a:ext cx="3226115" cy="934621"/>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61th Crystal Clear Collaboration general meeting - How to reach |  Dipartimento di Ingegneria Industriale e Scienze Matematiche">
            <a:extLst>
              <a:ext uri="{FF2B5EF4-FFF2-40B4-BE49-F238E27FC236}">
                <a16:creationId xmlns:a16="http://schemas.microsoft.com/office/drawing/2014/main" id="{9333B514-6645-CE4F-4373-DA118155F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9" y="5421491"/>
            <a:ext cx="3493093" cy="1353240"/>
          </a:xfrm>
          <a:prstGeom prst="rect">
            <a:avLst/>
          </a:prstGeom>
          <a:noFill/>
          <a:extLst>
            <a:ext uri="{909E8E84-426E-40DD-AFC4-6F175D3DCCD1}">
              <a14:hiddenFill xmlns:a14="http://schemas.microsoft.com/office/drawing/2010/main">
                <a:solidFill>
                  <a:srgbClr val="FFFFFF"/>
                </a:solidFill>
              </a14:hiddenFill>
            </a:ext>
          </a:extLst>
        </p:spPr>
      </p:pic>
      <p:pic>
        <p:nvPicPr>
          <p:cNvPr id="192" name="Immagine 191">
            <a:extLst>
              <a:ext uri="{FF2B5EF4-FFF2-40B4-BE49-F238E27FC236}">
                <a16:creationId xmlns:a16="http://schemas.microsoft.com/office/drawing/2014/main" id="{63377FD2-517E-A8C3-8B69-EE1D0D2765F0}"/>
              </a:ext>
            </a:extLst>
          </p:cNvPr>
          <p:cNvPicPr>
            <a:picLocks noChangeAspect="1"/>
          </p:cNvPicPr>
          <p:nvPr/>
        </p:nvPicPr>
        <p:blipFill>
          <a:blip r:embed="rId5"/>
          <a:stretch>
            <a:fillRect/>
          </a:stretch>
        </p:blipFill>
        <p:spPr>
          <a:xfrm>
            <a:off x="-1759" y="13394"/>
            <a:ext cx="1396105" cy="1152244"/>
          </a:xfrm>
          <a:prstGeom prst="rect">
            <a:avLst/>
          </a:prstGeom>
        </p:spPr>
      </p:pic>
      <p:pic>
        <p:nvPicPr>
          <p:cNvPr id="2" name="Picture 2" descr="Nessuna descrizione della foto disponibile.">
            <a:extLst>
              <a:ext uri="{FF2B5EF4-FFF2-40B4-BE49-F238E27FC236}">
                <a16:creationId xmlns:a16="http://schemas.microsoft.com/office/drawing/2014/main" id="{A48AEB6C-E2E5-A828-6E4B-B915719D02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44" r="3569" b="-2270"/>
          <a:stretch/>
        </p:blipFill>
        <p:spPr bwMode="auto">
          <a:xfrm>
            <a:off x="8108243" y="3365017"/>
            <a:ext cx="2953005" cy="251002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57FB9AE5-3714-C094-CC5B-C5BC74ECAC33}"/>
              </a:ext>
            </a:extLst>
          </p:cNvPr>
          <p:cNvPicPr>
            <a:picLocks noChangeAspect="1"/>
          </p:cNvPicPr>
          <p:nvPr/>
        </p:nvPicPr>
        <p:blipFill>
          <a:blip r:embed="rId7"/>
          <a:stretch>
            <a:fillRect/>
          </a:stretch>
        </p:blipFill>
        <p:spPr>
          <a:xfrm>
            <a:off x="5292424" y="3015059"/>
            <a:ext cx="2274305" cy="3096554"/>
          </a:xfrm>
          <a:prstGeom prst="rect">
            <a:avLst/>
          </a:prstGeom>
        </p:spPr>
      </p:pic>
      <p:sp>
        <p:nvSpPr>
          <p:cNvPr id="6" name="CasellaDiTesto 5">
            <a:extLst>
              <a:ext uri="{FF2B5EF4-FFF2-40B4-BE49-F238E27FC236}">
                <a16:creationId xmlns:a16="http://schemas.microsoft.com/office/drawing/2014/main" id="{8EF93B5B-24C3-B623-91FD-A88D0C59B72E}"/>
              </a:ext>
            </a:extLst>
          </p:cNvPr>
          <p:cNvSpPr txBox="1"/>
          <p:nvPr/>
        </p:nvSpPr>
        <p:spPr>
          <a:xfrm>
            <a:off x="637538" y="2746315"/>
            <a:ext cx="4181477" cy="1323439"/>
          </a:xfrm>
          <a:prstGeom prst="rect">
            <a:avLst/>
          </a:prstGeom>
          <a:noFill/>
        </p:spPr>
        <p:txBody>
          <a:bodyPr wrap="square" rtlCol="0">
            <a:spAutoFit/>
          </a:bodyPr>
          <a:lstStyle/>
          <a:p>
            <a:r>
              <a:rPr lang="it-IT" sz="3200" dirty="0"/>
              <a:t>Dr. Luca Mazzoni</a:t>
            </a:r>
          </a:p>
          <a:p>
            <a:endParaRPr lang="it-IT" sz="2400" dirty="0"/>
          </a:p>
          <a:p>
            <a:r>
              <a:rPr lang="it-IT" sz="2400" i="1" dirty="0"/>
              <a:t>Ricercatore RTDA</a:t>
            </a:r>
          </a:p>
        </p:txBody>
      </p:sp>
    </p:spTree>
    <p:extLst>
      <p:ext uri="{BB962C8B-B14F-4D97-AF65-F5344CB8AC3E}">
        <p14:creationId xmlns:p14="http://schemas.microsoft.com/office/powerpoint/2010/main" val="1689761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F0BCB3E-40FB-55B1-3B8C-CDA85D9E03FC}"/>
              </a:ext>
            </a:extLst>
          </p:cNvPr>
          <p:cNvSpPr txBox="1"/>
          <p:nvPr/>
        </p:nvSpPr>
        <p:spPr>
          <a:xfrm>
            <a:off x="98324" y="209131"/>
            <a:ext cx="11007826" cy="1200329"/>
          </a:xfrm>
          <a:prstGeom prst="rect">
            <a:avLst/>
          </a:prstGeom>
          <a:noFill/>
        </p:spPr>
        <p:txBody>
          <a:bodyPr wrap="square">
            <a:spAutoFit/>
          </a:bodyPr>
          <a:lstStyle/>
          <a:p>
            <a:r>
              <a:rPr lang="it-IT" sz="2400" dirty="0">
                <a:effectLst/>
                <a:ea typeface="Calibri" panose="020F0502020204030204" pitchFamily="34" charset="0"/>
                <a:cs typeface="Times New Roman" panose="02020603050405020304" pitchFamily="18" charset="0"/>
              </a:rPr>
              <a:t>Recentemente l’attenzione della ricerca scientifica si è particolarmente concentrata sull’</a:t>
            </a:r>
            <a:r>
              <a:rPr lang="it-IT" sz="2400" b="1" dirty="0">
                <a:solidFill>
                  <a:srgbClr val="FF9900"/>
                </a:solidFill>
                <a:effectLst/>
                <a:ea typeface="Calibri" panose="020F0502020204030204" pitchFamily="34" charset="0"/>
                <a:cs typeface="Times New Roman" panose="02020603050405020304" pitchFamily="18" charset="0"/>
              </a:rPr>
              <a:t>aspetto nutrizionale </a:t>
            </a:r>
            <a:r>
              <a:rPr lang="it-IT" sz="2400" dirty="0">
                <a:effectLst/>
                <a:ea typeface="Calibri" panose="020F0502020204030204" pitchFamily="34" charset="0"/>
                <a:cs typeface="Times New Roman" panose="02020603050405020304" pitchFamily="18" charset="0"/>
              </a:rPr>
              <a:t>della qualità dei prodotti derivati da </a:t>
            </a:r>
            <a:r>
              <a:rPr lang="it-IT" sz="2400" b="1" dirty="0">
                <a:solidFill>
                  <a:srgbClr val="92D050"/>
                </a:solidFill>
                <a:effectLst/>
                <a:ea typeface="Calibri" panose="020F0502020204030204" pitchFamily="34" charset="0"/>
                <a:cs typeface="Times New Roman" panose="02020603050405020304" pitchFamily="18" charset="0"/>
              </a:rPr>
              <a:t>realtà ecosostenibili</a:t>
            </a:r>
            <a:r>
              <a:rPr lang="it-IT" sz="2400" dirty="0">
                <a:effectLst/>
                <a:ea typeface="Calibri" panose="020F0502020204030204" pitchFamily="34" charset="0"/>
                <a:cs typeface="Times New Roman" panose="02020603050405020304" pitchFamily="18" charset="0"/>
              </a:rPr>
              <a:t>.</a:t>
            </a:r>
            <a:endParaRPr lang="it-IT" sz="2400" dirty="0"/>
          </a:p>
        </p:txBody>
      </p:sp>
      <p:sp>
        <p:nvSpPr>
          <p:cNvPr id="8" name="CasellaDiTesto 7">
            <a:extLst>
              <a:ext uri="{FF2B5EF4-FFF2-40B4-BE49-F238E27FC236}">
                <a16:creationId xmlns:a16="http://schemas.microsoft.com/office/drawing/2014/main" id="{EE14447D-96AE-6608-CF32-554627DB8562}"/>
              </a:ext>
            </a:extLst>
          </p:cNvPr>
          <p:cNvSpPr txBox="1"/>
          <p:nvPr/>
        </p:nvSpPr>
        <p:spPr>
          <a:xfrm>
            <a:off x="5209324" y="3998614"/>
            <a:ext cx="5979786" cy="2538580"/>
          </a:xfrm>
          <a:prstGeom prst="rect">
            <a:avLst/>
          </a:prstGeom>
          <a:noFill/>
        </p:spPr>
        <p:txBody>
          <a:bodyPr wrap="square">
            <a:spAutoFit/>
          </a:bodyPr>
          <a:lstStyle/>
          <a:p>
            <a:pPr>
              <a:lnSpc>
                <a:spcPct val="150000"/>
              </a:lnSpc>
            </a:pPr>
            <a:r>
              <a:rPr lang="it-IT" dirty="0">
                <a:ea typeface="Calibri" panose="020F0502020204030204" pitchFamily="34" charset="0"/>
                <a:cs typeface="Times New Roman" panose="02020603050405020304" pitchFamily="18" charset="0"/>
              </a:rPr>
              <a:t>Data l'importanza della nutrizione minerale per ottenere un prodotto apprezzato dal consumatore, è fondamentale una corretta gestione della concimazione durante la stagione di </a:t>
            </a:r>
            <a:r>
              <a:rPr lang="it-IT" dirty="0" err="1">
                <a:ea typeface="Calibri" panose="020F0502020204030204" pitchFamily="34" charset="0"/>
                <a:cs typeface="Times New Roman" panose="02020603050405020304" pitchFamily="18" charset="0"/>
              </a:rPr>
              <a:t>pre</a:t>
            </a:r>
            <a:r>
              <a:rPr lang="it-IT" dirty="0">
                <a:ea typeface="Calibri" panose="020F0502020204030204" pitchFamily="34" charset="0"/>
                <a:cs typeface="Times New Roman" panose="02020603050405020304" pitchFamily="18" charset="0"/>
              </a:rPr>
              <a:t>-raccolta </a:t>
            </a:r>
            <a:r>
              <a:rPr lang="en-US" sz="1800" dirty="0">
                <a:effectLst/>
                <a:ea typeface="Calibri" panose="020F0502020204030204" pitchFamily="34" charset="0"/>
                <a:cs typeface="Times New Roman" panose="02020603050405020304" pitchFamily="18" charset="0"/>
              </a:rPr>
              <a:t>(</a:t>
            </a:r>
            <a:r>
              <a:rPr lang="en-US" sz="1800" dirty="0" err="1">
                <a:effectLst/>
                <a:ea typeface="Calibri" panose="020F0502020204030204" pitchFamily="34" charset="0"/>
                <a:cs typeface="Times New Roman" panose="02020603050405020304" pitchFamily="18" charset="0"/>
              </a:rPr>
              <a:t>Tagliavini</a:t>
            </a:r>
            <a:r>
              <a:rPr lang="en-US" sz="1800" dirty="0">
                <a:effectLst/>
                <a:ea typeface="Calibri" panose="020F0502020204030204" pitchFamily="34" charset="0"/>
                <a:cs typeface="Times New Roman" panose="02020603050405020304" pitchFamily="18" charset="0"/>
              </a:rPr>
              <a:t> and Marangoni, 2002; </a:t>
            </a:r>
            <a:r>
              <a:rPr lang="en-US" sz="1800" dirty="0" err="1">
                <a:effectLst/>
                <a:ea typeface="Calibri" panose="020F0502020204030204" pitchFamily="34" charset="0"/>
                <a:cs typeface="Times New Roman" panose="02020603050405020304" pitchFamily="18" charset="0"/>
              </a:rPr>
              <a:t>Chatzitheodorou</a:t>
            </a:r>
            <a:r>
              <a:rPr lang="en-US" sz="1800" dirty="0">
                <a:effectLst/>
                <a:ea typeface="Calibri" panose="020F0502020204030204" pitchFamily="34" charset="0"/>
                <a:cs typeface="Times New Roman" panose="02020603050405020304" pitchFamily="18" charset="0"/>
              </a:rPr>
              <a:t> et al., 2004). </a:t>
            </a:r>
            <a:endParaRPr lang="it-IT" dirty="0"/>
          </a:p>
        </p:txBody>
      </p:sp>
      <p:sp>
        <p:nvSpPr>
          <p:cNvPr id="9" name="CasellaDiTesto 8">
            <a:extLst>
              <a:ext uri="{FF2B5EF4-FFF2-40B4-BE49-F238E27FC236}">
                <a16:creationId xmlns:a16="http://schemas.microsoft.com/office/drawing/2014/main" id="{9946F63F-76B1-62A3-44F5-8A1E9191DF2F}"/>
              </a:ext>
            </a:extLst>
          </p:cNvPr>
          <p:cNvSpPr txBox="1"/>
          <p:nvPr/>
        </p:nvSpPr>
        <p:spPr>
          <a:xfrm>
            <a:off x="0" y="2615761"/>
            <a:ext cx="2636322" cy="954107"/>
          </a:xfrm>
          <a:prstGeom prst="rect">
            <a:avLst/>
          </a:prstGeom>
          <a:noFill/>
        </p:spPr>
        <p:txBody>
          <a:bodyPr wrap="square" rtlCol="0">
            <a:spAutoFit/>
          </a:bodyPr>
          <a:lstStyle/>
          <a:p>
            <a:pPr algn="ctr"/>
            <a:r>
              <a:rPr lang="it-IT" sz="2800" dirty="0"/>
              <a:t>Benefici delle </a:t>
            </a:r>
            <a:r>
              <a:rPr lang="it-IT" sz="2800" b="1" dirty="0">
                <a:solidFill>
                  <a:srgbClr val="FF9900"/>
                </a:solidFill>
              </a:rPr>
              <a:t>pesche</a:t>
            </a:r>
            <a:endParaRPr lang="it-IT" sz="2800" b="1" dirty="0">
              <a:solidFill>
                <a:srgbClr val="FF9900"/>
              </a:solidFill>
              <a:latin typeface="+mj-lt"/>
            </a:endParaRPr>
          </a:p>
        </p:txBody>
      </p:sp>
      <p:pic>
        <p:nvPicPr>
          <p:cNvPr id="1026" name="Picture 2">
            <a:extLst>
              <a:ext uri="{FF2B5EF4-FFF2-40B4-BE49-F238E27FC236}">
                <a16:creationId xmlns:a16="http://schemas.microsoft.com/office/drawing/2014/main" id="{579C2E7B-CE8A-C6C3-372D-430797D9F3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349" t="50460" b="4082"/>
          <a:stretch/>
        </p:blipFill>
        <p:spPr bwMode="auto">
          <a:xfrm>
            <a:off x="3048805" y="1469382"/>
            <a:ext cx="2806866" cy="2292757"/>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F74E259-C564-1F7C-48D0-90C2219E8700}"/>
              </a:ext>
            </a:extLst>
          </p:cNvPr>
          <p:cNvSpPr txBox="1"/>
          <p:nvPr/>
        </p:nvSpPr>
        <p:spPr>
          <a:xfrm>
            <a:off x="98324" y="3765185"/>
            <a:ext cx="4353914" cy="3005438"/>
          </a:xfrm>
          <a:prstGeom prst="rect">
            <a:avLst/>
          </a:prstGeom>
          <a:noFill/>
        </p:spPr>
        <p:txBody>
          <a:bodyPr wrap="square" rtlCol="0">
            <a:spAutoFit/>
          </a:bodyPr>
          <a:lstStyle/>
          <a:p>
            <a:pPr marL="285750" indent="-285750">
              <a:lnSpc>
                <a:spcPct val="150000"/>
              </a:lnSpc>
              <a:buBlip>
                <a:blip r:embed="rId4">
                  <a:extLst>
                    <a:ext uri="{96DAC541-7B7A-43D3-8B79-37D633B846F1}">
                      <asvg:svgBlip xmlns:asvg="http://schemas.microsoft.com/office/drawing/2016/SVG/main" r:embed="rId5"/>
                    </a:ext>
                  </a:extLst>
                </a:blip>
              </a:buBlip>
            </a:pPr>
            <a:r>
              <a:rPr lang="it-IT" sz="1600" dirty="0"/>
              <a:t>Controllo del peso</a:t>
            </a:r>
          </a:p>
          <a:p>
            <a:pPr marL="285750" indent="-285750">
              <a:lnSpc>
                <a:spcPct val="150000"/>
              </a:lnSpc>
              <a:buBlip>
                <a:blip r:embed="rId4">
                  <a:extLst>
                    <a:ext uri="{96DAC541-7B7A-43D3-8B79-37D633B846F1}">
                      <asvg:svgBlip xmlns:asvg="http://schemas.microsoft.com/office/drawing/2016/SVG/main" r:embed="rId5"/>
                    </a:ext>
                  </a:extLst>
                </a:blip>
              </a:buBlip>
            </a:pPr>
            <a:r>
              <a:rPr lang="it-IT" sz="1600" dirty="0"/>
              <a:t>Funzionalità renale ed epatica</a:t>
            </a:r>
          </a:p>
          <a:p>
            <a:pPr marL="285750" indent="-285750">
              <a:lnSpc>
                <a:spcPct val="150000"/>
              </a:lnSpc>
              <a:buBlip>
                <a:blip r:embed="rId4">
                  <a:extLst>
                    <a:ext uri="{96DAC541-7B7A-43D3-8B79-37D633B846F1}">
                      <asvg:svgBlip xmlns:asvg="http://schemas.microsoft.com/office/drawing/2016/SVG/main" r:embed="rId5"/>
                    </a:ext>
                  </a:extLst>
                </a:blip>
              </a:buBlip>
            </a:pPr>
            <a:r>
              <a:rPr lang="it-IT" sz="1600" dirty="0"/>
              <a:t>Funzione cardiaca</a:t>
            </a:r>
          </a:p>
          <a:p>
            <a:pPr marL="285750" indent="-285750">
              <a:lnSpc>
                <a:spcPct val="150000"/>
              </a:lnSpc>
              <a:buBlip>
                <a:blip r:embed="rId4">
                  <a:extLst>
                    <a:ext uri="{96DAC541-7B7A-43D3-8B79-37D633B846F1}">
                      <asvg:svgBlip xmlns:asvg="http://schemas.microsoft.com/office/drawing/2016/SVG/main" r:embed="rId5"/>
                    </a:ext>
                  </a:extLst>
                </a:blip>
              </a:buBlip>
            </a:pPr>
            <a:r>
              <a:rPr lang="it-IT" sz="1600" dirty="0"/>
              <a:t>Sistema immunitario</a:t>
            </a:r>
          </a:p>
          <a:p>
            <a:pPr marL="285750" indent="-285750">
              <a:lnSpc>
                <a:spcPct val="150000"/>
              </a:lnSpc>
              <a:buBlip>
                <a:blip r:embed="rId4">
                  <a:extLst>
                    <a:ext uri="{96DAC541-7B7A-43D3-8B79-37D633B846F1}">
                      <asvg:svgBlip xmlns:asvg="http://schemas.microsoft.com/office/drawing/2016/SVG/main" r:embed="rId5"/>
                    </a:ext>
                  </a:extLst>
                </a:blip>
              </a:buBlip>
            </a:pPr>
            <a:r>
              <a:rPr lang="it-IT" sz="1600" dirty="0"/>
              <a:t>Prevenzione del cancro</a:t>
            </a:r>
          </a:p>
          <a:p>
            <a:pPr marL="285750" indent="-285750">
              <a:lnSpc>
                <a:spcPct val="150000"/>
              </a:lnSpc>
              <a:buBlip>
                <a:blip r:embed="rId4">
                  <a:extLst>
                    <a:ext uri="{96DAC541-7B7A-43D3-8B79-37D633B846F1}">
                      <asvg:svgBlip xmlns:asvg="http://schemas.microsoft.com/office/drawing/2016/SVG/main" r:embed="rId5"/>
                    </a:ext>
                  </a:extLst>
                </a:blip>
              </a:buBlip>
            </a:pPr>
            <a:r>
              <a:rPr lang="it-IT" sz="1600" dirty="0"/>
              <a:t>Potere antiossidante</a:t>
            </a:r>
          </a:p>
          <a:p>
            <a:pPr marL="285750" indent="-285750">
              <a:lnSpc>
                <a:spcPct val="150000"/>
              </a:lnSpc>
              <a:buBlip>
                <a:blip r:embed="rId4">
                  <a:extLst>
                    <a:ext uri="{96DAC541-7B7A-43D3-8B79-37D633B846F1}">
                      <asvg:svgBlip xmlns:asvg="http://schemas.microsoft.com/office/drawing/2016/SVG/main" r:embed="rId5"/>
                    </a:ext>
                  </a:extLst>
                </a:blip>
              </a:buBlip>
            </a:pPr>
            <a:r>
              <a:rPr lang="it-IT" sz="1600" dirty="0"/>
              <a:t>Facilitazione della digestione</a:t>
            </a:r>
          </a:p>
          <a:p>
            <a:pPr marL="285750" indent="-285750">
              <a:lnSpc>
                <a:spcPct val="150000"/>
              </a:lnSpc>
              <a:buBlip>
                <a:blip r:embed="rId4">
                  <a:extLst>
                    <a:ext uri="{96DAC541-7B7A-43D3-8B79-37D633B846F1}">
                      <asvg:svgBlip xmlns:asvg="http://schemas.microsoft.com/office/drawing/2016/SVG/main" r:embed="rId5"/>
                    </a:ext>
                  </a:extLst>
                </a:blip>
              </a:buBlip>
            </a:pPr>
            <a:r>
              <a:rPr lang="it-IT" sz="1600" dirty="0"/>
              <a:t>Rafforzamento della visione</a:t>
            </a:r>
          </a:p>
        </p:txBody>
      </p:sp>
      <p:sp>
        <p:nvSpPr>
          <p:cNvPr id="11" name="CasellaDiTesto 10">
            <a:extLst>
              <a:ext uri="{FF2B5EF4-FFF2-40B4-BE49-F238E27FC236}">
                <a16:creationId xmlns:a16="http://schemas.microsoft.com/office/drawing/2014/main" id="{73FA8C62-18A3-0EFB-0AF6-B2C22E029847}"/>
              </a:ext>
            </a:extLst>
          </p:cNvPr>
          <p:cNvSpPr txBox="1"/>
          <p:nvPr/>
        </p:nvSpPr>
        <p:spPr>
          <a:xfrm>
            <a:off x="6096000" y="1721417"/>
            <a:ext cx="4629150" cy="1707583"/>
          </a:xfrm>
          <a:prstGeom prst="rect">
            <a:avLst/>
          </a:prstGeom>
          <a:noFill/>
        </p:spPr>
        <p:txBody>
          <a:bodyPr wrap="square" rtlCol="0">
            <a:spAutoFit/>
          </a:bodyPr>
          <a:lstStyle/>
          <a:p>
            <a:pPr>
              <a:lnSpc>
                <a:spcPct val="150000"/>
              </a:lnSpc>
            </a:pPr>
            <a:r>
              <a:rPr lang="it-IT" b="1" dirty="0">
                <a:solidFill>
                  <a:srgbClr val="92D050"/>
                </a:solidFill>
                <a:ea typeface="Calibri" panose="020F0502020204030204" pitchFamily="34" charset="0"/>
                <a:cs typeface="Times New Roman" panose="02020603050405020304" pitchFamily="18" charset="0"/>
              </a:rPr>
              <a:t>Per limitare l'esaurimento delle risorse:</a:t>
            </a:r>
          </a:p>
          <a:p>
            <a:pPr marL="285750" indent="-285750">
              <a:lnSpc>
                <a:spcPct val="150000"/>
              </a:lnSpc>
              <a:buFont typeface="Arial" panose="020B0604020202020204" pitchFamily="34" charset="0"/>
              <a:buChar char="•"/>
            </a:pPr>
            <a:r>
              <a:rPr lang="it-IT" dirty="0">
                <a:ea typeface="Calibri" panose="020F0502020204030204" pitchFamily="34" charset="0"/>
                <a:cs typeface="Times New Roman" panose="02020603050405020304" pitchFamily="18" charset="0"/>
              </a:rPr>
              <a:t>Utilizzo ottimale delle risorse naturali (acqua)</a:t>
            </a:r>
          </a:p>
          <a:p>
            <a:pPr marL="285750" indent="-285750">
              <a:lnSpc>
                <a:spcPct val="150000"/>
              </a:lnSpc>
              <a:buFont typeface="Arial" panose="020B0604020202020204" pitchFamily="34" charset="0"/>
              <a:buChar char="•"/>
            </a:pPr>
            <a:r>
              <a:rPr lang="it-IT" dirty="0">
                <a:ea typeface="Calibri" panose="020F0502020204030204" pitchFamily="34" charset="0"/>
                <a:cs typeface="Times New Roman" panose="02020603050405020304" pitchFamily="18" charset="0"/>
              </a:rPr>
              <a:t>Limitazione degli input agricoli (</a:t>
            </a:r>
            <a:r>
              <a:rPr lang="it-IT" b="1" dirty="0">
                <a:solidFill>
                  <a:srgbClr val="92D050"/>
                </a:solidFill>
                <a:ea typeface="Calibri" panose="020F0502020204030204" pitchFamily="34" charset="0"/>
                <a:cs typeface="Times New Roman" panose="02020603050405020304" pitchFamily="18" charset="0"/>
              </a:rPr>
              <a:t>azoto</a:t>
            </a:r>
            <a:r>
              <a:rPr lang="it-IT" dirty="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3344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CD198F0-51E2-AD81-CFC2-0AEB461FEF6C}"/>
              </a:ext>
            </a:extLst>
          </p:cNvPr>
          <p:cNvSpPr txBox="1"/>
          <p:nvPr/>
        </p:nvSpPr>
        <p:spPr>
          <a:xfrm>
            <a:off x="1" y="-3592"/>
            <a:ext cx="9035844" cy="4616072"/>
          </a:xfrm>
          <a:prstGeom prst="rect">
            <a:avLst/>
          </a:prstGeom>
          <a:noFill/>
        </p:spPr>
        <p:txBody>
          <a:bodyPr wrap="square">
            <a:spAutoFit/>
          </a:bodyPr>
          <a:lstStyle/>
          <a:p>
            <a:pPr>
              <a:lnSpc>
                <a:spcPct val="150000"/>
              </a:lnSpc>
            </a:pPr>
            <a:r>
              <a:rPr lang="en-US" b="1" dirty="0">
                <a:solidFill>
                  <a:srgbClr val="92D050"/>
                </a:solidFill>
                <a:effectLst/>
                <a:ea typeface="Calibri" panose="020F0502020204030204" pitchFamily="34" charset="0"/>
                <a:cs typeface="Times New Roman" panose="02020603050405020304" pitchFamily="18" charset="0"/>
              </a:rPr>
              <a:t>AZOTO</a:t>
            </a:r>
          </a:p>
          <a:p>
            <a:pPr>
              <a:lnSpc>
                <a:spcPct val="150000"/>
              </a:lnSpc>
            </a:pPr>
            <a:r>
              <a:rPr lang="it-IT" dirty="0">
                <a:ea typeface="Calibri" panose="020F0502020204030204" pitchFamily="34" charset="0"/>
                <a:cs typeface="Times New Roman" panose="02020603050405020304" pitchFamily="18" charset="0"/>
              </a:rPr>
              <a:t>Uno degli elementi principali che influenzano la produzione e la qualità. L’apporto di questa risorsa basata su un equilibrio tra input e output in relazione alle esigenze dell'impianto è un approccio necessario per un corretto utilizzo.</a:t>
            </a:r>
            <a:endParaRPr lang="en-US" dirty="0">
              <a:ea typeface="Calibri" panose="020F0502020204030204" pitchFamily="34" charset="0"/>
              <a:cs typeface="Times New Roman" panose="02020603050405020304" pitchFamily="18" charset="0"/>
            </a:endParaRPr>
          </a:p>
          <a:p>
            <a:pPr lvl="3">
              <a:lnSpc>
                <a:spcPct val="150000"/>
              </a:lnSpc>
            </a:pPr>
            <a:endParaRPr lang="it-IT" dirty="0">
              <a:ea typeface="Calibri" panose="020F0502020204030204" pitchFamily="34" charset="0"/>
              <a:cs typeface="Times New Roman" panose="02020603050405020304" pitchFamily="18" charset="0"/>
            </a:endParaRPr>
          </a:p>
          <a:p>
            <a:pPr lvl="3">
              <a:lnSpc>
                <a:spcPct val="150000"/>
              </a:lnSpc>
            </a:pPr>
            <a:r>
              <a:rPr lang="it-IT" dirty="0">
                <a:ea typeface="Calibri" panose="020F0502020204030204" pitchFamily="34" charset="0"/>
                <a:cs typeface="Times New Roman" panose="02020603050405020304" pitchFamily="18" charset="0"/>
              </a:rPr>
              <a:t>sviluppo e vigore dell'apparato radicale e vegetativo, che sono alla base della capacità della pianta di «sostenere» il carico produttivo e della capacità del frutto di accumulare nutrienti e carboidrati</a:t>
            </a:r>
            <a:r>
              <a:rPr lang="en-US" dirty="0">
                <a:effectLst/>
                <a:ea typeface="Calibri" panose="020F0502020204030204" pitchFamily="34" charset="0"/>
                <a:cs typeface="Times New Roman" panose="02020603050405020304" pitchFamily="18" charset="0"/>
              </a:rPr>
              <a:t> (Nava et al., 2022).</a:t>
            </a:r>
          </a:p>
          <a:p>
            <a:pPr lvl="3">
              <a:lnSpc>
                <a:spcPct val="150000"/>
              </a:lnSpc>
            </a:pPr>
            <a:r>
              <a:rPr lang="it-IT" dirty="0">
                <a:ea typeface="Calibri" panose="020F0502020204030204" pitchFamily="34" charset="0"/>
                <a:cs typeface="Times New Roman" panose="02020603050405020304" pitchFamily="18" charset="0"/>
              </a:rPr>
              <a:t>maggiori costi del frutteto con scarsa resa e qualità dei frutti e con possibile lisciviazione di azoto</a:t>
            </a:r>
            <a:r>
              <a:rPr lang="en-US" dirty="0">
                <a:effectLst/>
                <a:ea typeface="Calibri" panose="020F0502020204030204" pitchFamily="34" charset="0"/>
                <a:cs typeface="Times New Roman" panose="02020603050405020304" pitchFamily="18" charset="0"/>
              </a:rPr>
              <a:t>. </a:t>
            </a:r>
            <a:endParaRPr lang="it-IT" dirty="0"/>
          </a:p>
        </p:txBody>
      </p:sp>
      <p:sp>
        <p:nvSpPr>
          <p:cNvPr id="7" name="CasellaDiTesto 6">
            <a:extLst>
              <a:ext uri="{FF2B5EF4-FFF2-40B4-BE49-F238E27FC236}">
                <a16:creationId xmlns:a16="http://schemas.microsoft.com/office/drawing/2014/main" id="{7A9521F9-3D1C-C39E-53E9-E1CAD32E7CB2}"/>
              </a:ext>
            </a:extLst>
          </p:cNvPr>
          <p:cNvSpPr txBox="1"/>
          <p:nvPr/>
        </p:nvSpPr>
        <p:spPr>
          <a:xfrm>
            <a:off x="0" y="5728225"/>
            <a:ext cx="11130116" cy="1015663"/>
          </a:xfrm>
          <a:prstGeom prst="rect">
            <a:avLst/>
          </a:prstGeom>
          <a:noFill/>
        </p:spPr>
        <p:txBody>
          <a:bodyPr wrap="square">
            <a:spAutoFit/>
          </a:bodyPr>
          <a:lstStyle/>
          <a:p>
            <a:pPr indent="329565" algn="just">
              <a:spcAft>
                <a:spcPts val="135"/>
              </a:spcAft>
            </a:pPr>
            <a:r>
              <a:rPr lang="it-IT" sz="2000" i="1" dirty="0">
                <a:solidFill>
                  <a:srgbClr val="000000"/>
                </a:solidFill>
                <a:ea typeface="Calibri" panose="020F0502020204030204" pitchFamily="34" charset="0"/>
                <a:cs typeface="Times New Roman" panose="02020603050405020304" pitchFamily="18" charset="0"/>
              </a:rPr>
              <a:t>Valutare l'effetto di diverse quantità di concimazione azotata su parametri vegetativi, produttivi e qualitativi dei frutti di tre cultivar di pesco, per il miglioramento della qualità delle produzioni attraverso la corretta gestione della nutrizione azotata</a:t>
            </a:r>
            <a:r>
              <a:rPr lang="en-US" sz="2000" i="1" dirty="0">
                <a:solidFill>
                  <a:srgbClr val="000000"/>
                </a:solidFill>
                <a:effectLst/>
                <a:ea typeface="Calibri" panose="020F0502020204030204" pitchFamily="34" charset="0"/>
                <a:cs typeface="Times New Roman" panose="02020603050405020304" pitchFamily="18" charset="0"/>
              </a:rPr>
              <a:t>.</a:t>
            </a:r>
            <a:r>
              <a:rPr lang="en-US" sz="2000" i="1" dirty="0">
                <a:solidFill>
                  <a:srgbClr val="000000"/>
                </a:solidFill>
                <a:effectLst/>
                <a:ea typeface="Cambria" panose="02040503050406030204" pitchFamily="18" charset="0"/>
                <a:cs typeface="Cambria" panose="02040503050406030204" pitchFamily="18" charset="0"/>
              </a:rPr>
              <a:t> </a:t>
            </a:r>
            <a:endParaRPr lang="it-IT" sz="2000" i="1" dirty="0">
              <a:solidFill>
                <a:srgbClr val="000000"/>
              </a:solidFill>
              <a:effectLst/>
              <a:ea typeface="Cambria" panose="02040503050406030204" pitchFamily="18" charset="0"/>
              <a:cs typeface="Cambria" panose="02040503050406030204" pitchFamily="18" charset="0"/>
            </a:endParaRPr>
          </a:p>
        </p:txBody>
      </p:sp>
      <p:sp>
        <p:nvSpPr>
          <p:cNvPr id="9" name="Segno di addizione 8">
            <a:extLst>
              <a:ext uri="{FF2B5EF4-FFF2-40B4-BE49-F238E27FC236}">
                <a16:creationId xmlns:a16="http://schemas.microsoft.com/office/drawing/2014/main" id="{962BBA3E-390F-3B0E-4D73-E95FEEDE38C0}"/>
              </a:ext>
            </a:extLst>
          </p:cNvPr>
          <p:cNvSpPr/>
          <p:nvPr/>
        </p:nvSpPr>
        <p:spPr>
          <a:xfrm>
            <a:off x="117987" y="2202425"/>
            <a:ext cx="1101212" cy="1000432"/>
          </a:xfrm>
          <a:prstGeom prst="mathPl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o di sottrazione 9">
            <a:extLst>
              <a:ext uri="{FF2B5EF4-FFF2-40B4-BE49-F238E27FC236}">
                <a16:creationId xmlns:a16="http://schemas.microsoft.com/office/drawing/2014/main" id="{6B323E22-B03B-BAB2-F661-E3798B2F29A2}"/>
              </a:ext>
            </a:extLst>
          </p:cNvPr>
          <p:cNvSpPr/>
          <p:nvPr/>
        </p:nvSpPr>
        <p:spPr>
          <a:xfrm>
            <a:off x="162232" y="3736356"/>
            <a:ext cx="1012722" cy="877529"/>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2FF71D10-65D3-FCE7-7846-D3625FD034A4}"/>
              </a:ext>
            </a:extLst>
          </p:cNvPr>
          <p:cNvPicPr>
            <a:picLocks noChangeAspect="1"/>
          </p:cNvPicPr>
          <p:nvPr/>
        </p:nvPicPr>
        <p:blipFill>
          <a:blip r:embed="rId3"/>
          <a:stretch>
            <a:fillRect/>
          </a:stretch>
        </p:blipFill>
        <p:spPr>
          <a:xfrm>
            <a:off x="9035845" y="0"/>
            <a:ext cx="3160623" cy="4303311"/>
          </a:xfrm>
          <a:prstGeom prst="rect">
            <a:avLst/>
          </a:prstGeom>
        </p:spPr>
      </p:pic>
      <p:sp>
        <p:nvSpPr>
          <p:cNvPr id="12" name="Titolo 1">
            <a:extLst>
              <a:ext uri="{FF2B5EF4-FFF2-40B4-BE49-F238E27FC236}">
                <a16:creationId xmlns:a16="http://schemas.microsoft.com/office/drawing/2014/main" id="{F68D54B8-FDFD-D8D3-BD6D-BFF29643CDE6}"/>
              </a:ext>
            </a:extLst>
          </p:cNvPr>
          <p:cNvSpPr>
            <a:spLocks noGrp="1"/>
          </p:cNvSpPr>
          <p:nvPr>
            <p:ph type="title"/>
          </p:nvPr>
        </p:nvSpPr>
        <p:spPr>
          <a:xfrm>
            <a:off x="117987" y="4627771"/>
            <a:ext cx="9634011" cy="1325563"/>
          </a:xfrm>
        </p:spPr>
        <p:txBody>
          <a:bodyPr/>
          <a:lstStyle/>
          <a:p>
            <a:pPr algn="ctr"/>
            <a:r>
              <a:rPr lang="it-IT" b="1" dirty="0">
                <a:latin typeface="+mn-lt"/>
              </a:rPr>
              <a:t>Scopo dello studio</a:t>
            </a:r>
          </a:p>
        </p:txBody>
      </p:sp>
    </p:spTree>
    <p:extLst>
      <p:ext uri="{BB962C8B-B14F-4D97-AF65-F5344CB8AC3E}">
        <p14:creationId xmlns:p14="http://schemas.microsoft.com/office/powerpoint/2010/main" val="5304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olo 1">
            <a:extLst>
              <a:ext uri="{FF2B5EF4-FFF2-40B4-BE49-F238E27FC236}">
                <a16:creationId xmlns:a16="http://schemas.microsoft.com/office/drawing/2014/main" id="{B341FCDD-9AAD-7C43-149E-AFDE30BCBD6F}"/>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Materiali e metodi</a:t>
            </a:r>
          </a:p>
        </p:txBody>
      </p:sp>
      <p:grpSp>
        <p:nvGrpSpPr>
          <p:cNvPr id="20" name="Gruppo 19">
            <a:extLst>
              <a:ext uri="{FF2B5EF4-FFF2-40B4-BE49-F238E27FC236}">
                <a16:creationId xmlns:a16="http://schemas.microsoft.com/office/drawing/2014/main" id="{9968E467-A09B-81CC-1EA0-2D5EE9C603D8}"/>
              </a:ext>
            </a:extLst>
          </p:cNvPr>
          <p:cNvGrpSpPr/>
          <p:nvPr/>
        </p:nvGrpSpPr>
        <p:grpSpPr>
          <a:xfrm>
            <a:off x="8115902" y="78658"/>
            <a:ext cx="4053345" cy="3131901"/>
            <a:chOff x="1194131" y="49162"/>
            <a:chExt cx="9899354" cy="7118555"/>
          </a:xfrm>
        </p:grpSpPr>
        <p:pic>
          <p:nvPicPr>
            <p:cNvPr id="21" name="Immagine 20">
              <a:extLst>
                <a:ext uri="{FF2B5EF4-FFF2-40B4-BE49-F238E27FC236}">
                  <a16:creationId xmlns:a16="http://schemas.microsoft.com/office/drawing/2014/main" id="{7AC312B4-1E89-93B0-750F-13855A8914AF}"/>
                </a:ext>
              </a:extLst>
            </p:cNvPr>
            <p:cNvPicPr>
              <a:picLocks noChangeAspect="1"/>
            </p:cNvPicPr>
            <p:nvPr/>
          </p:nvPicPr>
          <p:blipFill rotWithShape="1">
            <a:blip r:embed="rId2"/>
            <a:srcRect t="-80" b="5959"/>
            <a:stretch/>
          </p:blipFill>
          <p:spPr>
            <a:xfrm>
              <a:off x="1194131" y="49162"/>
              <a:ext cx="9899354" cy="7118555"/>
            </a:xfrm>
            <a:prstGeom prst="rect">
              <a:avLst/>
            </a:prstGeom>
            <a:solidFill>
              <a:schemeClr val="accent6"/>
            </a:solidFill>
          </p:spPr>
        </p:pic>
        <p:pic>
          <p:nvPicPr>
            <p:cNvPr id="24" name="Immagine 23">
              <a:extLst>
                <a:ext uri="{FF2B5EF4-FFF2-40B4-BE49-F238E27FC236}">
                  <a16:creationId xmlns:a16="http://schemas.microsoft.com/office/drawing/2014/main" id="{046EC49C-D191-763F-1ED5-727815BDB1C7}"/>
                </a:ext>
              </a:extLst>
            </p:cNvPr>
            <p:cNvPicPr>
              <a:picLocks noChangeAspect="1"/>
            </p:cNvPicPr>
            <p:nvPr/>
          </p:nvPicPr>
          <p:blipFill>
            <a:blip r:embed="rId3"/>
            <a:stretch>
              <a:fillRect/>
            </a:stretch>
          </p:blipFill>
          <p:spPr>
            <a:xfrm>
              <a:off x="7336283" y="1979856"/>
              <a:ext cx="1405867" cy="1140330"/>
            </a:xfrm>
            <a:prstGeom prst="rect">
              <a:avLst/>
            </a:prstGeom>
          </p:spPr>
        </p:pic>
        <p:pic>
          <p:nvPicPr>
            <p:cNvPr id="25" name="Immagine 24">
              <a:extLst>
                <a:ext uri="{FF2B5EF4-FFF2-40B4-BE49-F238E27FC236}">
                  <a16:creationId xmlns:a16="http://schemas.microsoft.com/office/drawing/2014/main" id="{B65489B9-F7D1-A243-4D3D-882575D5BCF7}"/>
                </a:ext>
              </a:extLst>
            </p:cNvPr>
            <p:cNvPicPr>
              <a:picLocks noChangeAspect="1"/>
            </p:cNvPicPr>
            <p:nvPr/>
          </p:nvPicPr>
          <p:blipFill>
            <a:blip r:embed="rId4"/>
            <a:stretch>
              <a:fillRect/>
            </a:stretch>
          </p:blipFill>
          <p:spPr>
            <a:xfrm flipH="1">
              <a:off x="5172746" y="1297351"/>
              <a:ext cx="1124703" cy="928251"/>
            </a:xfrm>
            <a:prstGeom prst="rect">
              <a:avLst/>
            </a:prstGeom>
          </p:spPr>
        </p:pic>
      </p:grpSp>
      <p:cxnSp>
        <p:nvCxnSpPr>
          <p:cNvPr id="16" name="Connettore diritto 15">
            <a:extLst>
              <a:ext uri="{FF2B5EF4-FFF2-40B4-BE49-F238E27FC236}">
                <a16:creationId xmlns:a16="http://schemas.microsoft.com/office/drawing/2014/main" id="{21AFAA6A-B8CD-E416-F1A1-D1B286FCFC91}"/>
              </a:ext>
            </a:extLst>
          </p:cNvPr>
          <p:cNvCxnSpPr>
            <a:cxnSpLocks/>
            <a:endCxn id="25" idx="3"/>
          </p:cNvCxnSpPr>
          <p:nvPr/>
        </p:nvCxnSpPr>
        <p:spPr>
          <a:xfrm flipV="1">
            <a:off x="8934416" y="832013"/>
            <a:ext cx="810552" cy="672130"/>
          </a:xfrm>
          <a:prstGeom prst="line">
            <a:avLst/>
          </a:prstGeom>
        </p:spPr>
        <p:style>
          <a:lnRef idx="1">
            <a:schemeClr val="dk1"/>
          </a:lnRef>
          <a:fillRef idx="0">
            <a:schemeClr val="dk1"/>
          </a:fillRef>
          <a:effectRef idx="0">
            <a:schemeClr val="dk1"/>
          </a:effectRef>
          <a:fontRef idx="minor">
            <a:schemeClr val="tx1"/>
          </a:fontRef>
        </p:style>
      </p:cxnSp>
      <p:cxnSp>
        <p:nvCxnSpPr>
          <p:cNvPr id="26" name="Connettore diritto 25">
            <a:extLst>
              <a:ext uri="{FF2B5EF4-FFF2-40B4-BE49-F238E27FC236}">
                <a16:creationId xmlns:a16="http://schemas.microsoft.com/office/drawing/2014/main" id="{12ACCF17-7839-564F-0691-B945DF51E585}"/>
              </a:ext>
            </a:extLst>
          </p:cNvPr>
          <p:cNvCxnSpPr>
            <a:cxnSpLocks/>
            <a:stCxn id="2" idx="3"/>
            <a:endCxn id="25" idx="3"/>
          </p:cNvCxnSpPr>
          <p:nvPr/>
        </p:nvCxnSpPr>
        <p:spPr>
          <a:xfrm flipV="1">
            <a:off x="8995187" y="832013"/>
            <a:ext cx="749781" cy="986997"/>
          </a:xfrm>
          <a:prstGeom prst="line">
            <a:avLst/>
          </a:prstGeom>
        </p:spPr>
        <p:style>
          <a:lnRef idx="1">
            <a:schemeClr val="dk1"/>
          </a:lnRef>
          <a:fillRef idx="0">
            <a:schemeClr val="dk1"/>
          </a:fillRef>
          <a:effectRef idx="0">
            <a:schemeClr val="dk1"/>
          </a:effectRef>
          <a:fontRef idx="minor">
            <a:schemeClr val="tx1"/>
          </a:fontRef>
        </p:style>
      </p:cxnSp>
      <p:pic>
        <p:nvPicPr>
          <p:cNvPr id="30" name="Picture 2" descr="110. Pesca Limone">
            <a:extLst>
              <a:ext uri="{FF2B5EF4-FFF2-40B4-BE49-F238E27FC236}">
                <a16:creationId xmlns:a16="http://schemas.microsoft.com/office/drawing/2014/main" id="{CCF95D9A-0BDB-7F9A-02C0-E900676ECFB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753" y="1109700"/>
            <a:ext cx="1835543" cy="1524283"/>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30">
            <a:extLst>
              <a:ext uri="{FF2B5EF4-FFF2-40B4-BE49-F238E27FC236}">
                <a16:creationId xmlns:a16="http://schemas.microsoft.com/office/drawing/2014/main" id="{C510E8A6-965E-07D9-1D70-794E3FA004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261" r="6302" b="43869"/>
          <a:stretch/>
        </p:blipFill>
        <p:spPr bwMode="auto">
          <a:xfrm>
            <a:off x="1933347" y="1109702"/>
            <a:ext cx="1981828" cy="1524282"/>
          </a:xfrm>
          <a:prstGeom prst="rect">
            <a:avLst/>
          </a:prstGeom>
          <a:noFill/>
          <a:extLst>
            <a:ext uri="{53640926-AAD7-44D8-BBD7-CCE9431645EC}">
              <a14:shadowObscured xmlns:a14="http://schemas.microsoft.com/office/drawing/2010/main"/>
            </a:ext>
          </a:extLst>
        </p:spPr>
      </p:pic>
      <p:sp>
        <p:nvSpPr>
          <p:cNvPr id="32" name="Segnaposto contenuto 2">
            <a:extLst>
              <a:ext uri="{FF2B5EF4-FFF2-40B4-BE49-F238E27FC236}">
                <a16:creationId xmlns:a16="http://schemas.microsoft.com/office/drawing/2014/main" id="{34BB662B-4282-CB67-61FB-588D812E75C6}"/>
              </a:ext>
            </a:extLst>
          </p:cNvPr>
          <p:cNvSpPr>
            <a:spLocks noGrp="1"/>
          </p:cNvSpPr>
          <p:nvPr>
            <p:ph idx="1"/>
          </p:nvPr>
        </p:nvSpPr>
        <p:spPr>
          <a:xfrm>
            <a:off x="229230" y="2557333"/>
            <a:ext cx="5524500" cy="1678043"/>
          </a:xfrm>
        </p:spPr>
        <p:txBody>
          <a:bodyPr>
            <a:normAutofit/>
          </a:bodyPr>
          <a:lstStyle/>
          <a:p>
            <a:pPr>
              <a:buClrTx/>
            </a:pPr>
            <a:r>
              <a:rPr lang="it-IT" sz="1800" b="1" dirty="0" err="1"/>
              <a:t>Slapi</a:t>
            </a:r>
            <a:r>
              <a:rPr lang="it-IT" sz="1800" dirty="0"/>
              <a:t> (maturazione medio-precoce)</a:t>
            </a:r>
          </a:p>
          <a:p>
            <a:pPr>
              <a:buClrTx/>
            </a:pPr>
            <a:r>
              <a:rPr lang="it-IT" sz="1800" b="1" dirty="0" err="1"/>
              <a:t>Romestar</a:t>
            </a:r>
            <a:r>
              <a:rPr lang="it-IT" sz="1800" b="1" dirty="0"/>
              <a:t> </a:t>
            </a:r>
            <a:r>
              <a:rPr lang="it-IT" sz="1800" dirty="0"/>
              <a:t>(maturazione intermedia) </a:t>
            </a:r>
          </a:p>
          <a:p>
            <a:pPr>
              <a:buClrTx/>
            </a:pPr>
            <a:r>
              <a:rPr lang="it-IT" sz="1800" b="1" dirty="0" err="1"/>
              <a:t>Tardibelle</a:t>
            </a:r>
            <a:r>
              <a:rPr lang="it-IT" sz="1800" dirty="0"/>
              <a:t> (maturazione tardiva)</a:t>
            </a:r>
          </a:p>
        </p:txBody>
      </p:sp>
      <p:pic>
        <p:nvPicPr>
          <p:cNvPr id="33" name="Picture 6" descr="Vendita online piante di Pesche - Acquista alberi di Pesco">
            <a:extLst>
              <a:ext uri="{FF2B5EF4-FFF2-40B4-BE49-F238E27FC236}">
                <a16:creationId xmlns:a16="http://schemas.microsoft.com/office/drawing/2014/main" id="{BD5F141C-84F9-09ED-C541-5D0D85D380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996185" y="1122401"/>
            <a:ext cx="1981828" cy="1524282"/>
          </a:xfrm>
          <a:prstGeom prst="rect">
            <a:avLst/>
          </a:prstGeom>
          <a:noFill/>
          <a:extLst>
            <a:ext uri="{909E8E84-426E-40DD-AFC4-6F175D3DCCD1}">
              <a14:hiddenFill xmlns:a14="http://schemas.microsoft.com/office/drawing/2010/main">
                <a:solidFill>
                  <a:srgbClr val="FFFFFF"/>
                </a:solidFill>
              </a14:hiddenFill>
            </a:ext>
          </a:extLst>
        </p:spPr>
      </p:pic>
      <p:sp>
        <p:nvSpPr>
          <p:cNvPr id="29" name="CasellaDiTesto 28">
            <a:extLst>
              <a:ext uri="{FF2B5EF4-FFF2-40B4-BE49-F238E27FC236}">
                <a16:creationId xmlns:a16="http://schemas.microsoft.com/office/drawing/2014/main" id="{DA3E3A77-C657-A606-84F9-8FF87CBDE73E}"/>
              </a:ext>
            </a:extLst>
          </p:cNvPr>
          <p:cNvSpPr txBox="1"/>
          <p:nvPr/>
        </p:nvSpPr>
        <p:spPr>
          <a:xfrm>
            <a:off x="685814" y="696574"/>
            <a:ext cx="4611331" cy="400110"/>
          </a:xfrm>
          <a:prstGeom prst="rect">
            <a:avLst/>
          </a:prstGeom>
          <a:noFill/>
        </p:spPr>
        <p:txBody>
          <a:bodyPr wrap="square" rtlCol="0">
            <a:spAutoFit/>
          </a:bodyPr>
          <a:lstStyle/>
          <a:p>
            <a:pPr algn="ctr"/>
            <a:r>
              <a:rPr lang="it-IT" sz="2000" i="1" dirty="0"/>
              <a:t>Cultivar valutate</a:t>
            </a:r>
          </a:p>
        </p:txBody>
      </p:sp>
      <p:sp>
        <p:nvSpPr>
          <p:cNvPr id="35" name="CasellaDiTesto 34">
            <a:extLst>
              <a:ext uri="{FF2B5EF4-FFF2-40B4-BE49-F238E27FC236}">
                <a16:creationId xmlns:a16="http://schemas.microsoft.com/office/drawing/2014/main" id="{A0928F98-E892-8BC8-881B-2AB95EC91E53}"/>
              </a:ext>
            </a:extLst>
          </p:cNvPr>
          <p:cNvSpPr txBox="1"/>
          <p:nvPr/>
        </p:nvSpPr>
        <p:spPr>
          <a:xfrm>
            <a:off x="269396" y="4587149"/>
            <a:ext cx="5866770" cy="1992918"/>
          </a:xfrm>
          <a:prstGeom prst="rect">
            <a:avLst/>
          </a:prstGeom>
          <a:noFill/>
        </p:spPr>
        <p:txBody>
          <a:bodyPr wrap="square">
            <a:spAutoFit/>
          </a:bodyPr>
          <a:lstStyle/>
          <a:p>
            <a:pPr marL="285750" indent="-285750">
              <a:lnSpc>
                <a:spcPts val="2500"/>
              </a:lnSpc>
              <a:buFont typeface="Arial" panose="020B0604020202020204" pitchFamily="34" charset="0"/>
              <a:buChar char="•"/>
            </a:pPr>
            <a:r>
              <a:rPr lang="it-IT" dirty="0"/>
              <a:t>3 livelli di concimazione azotata (N100, N80, N60)</a:t>
            </a:r>
          </a:p>
          <a:p>
            <a:pPr marL="285750" indent="-285750">
              <a:lnSpc>
                <a:spcPts val="2500"/>
              </a:lnSpc>
              <a:buFont typeface="Arial" panose="020B0604020202020204" pitchFamily="34" charset="0"/>
              <a:buChar char="•"/>
            </a:pPr>
            <a:r>
              <a:rPr lang="it-IT" dirty="0"/>
              <a:t>9 piante per ogni cultivar (3 per trattamento azotato), ogni pianta corrisponde ad una parcella.</a:t>
            </a:r>
          </a:p>
          <a:p>
            <a:pPr marL="285750" indent="-285750">
              <a:lnSpc>
                <a:spcPts val="2500"/>
              </a:lnSpc>
              <a:buFont typeface="Arial" panose="020B0604020202020204" pitchFamily="34" charset="0"/>
              <a:buChar char="•"/>
            </a:pPr>
            <a:r>
              <a:rPr lang="it-IT" dirty="0"/>
              <a:t>Anni di analisi: 2020 e 2021 (dati medi)</a:t>
            </a:r>
          </a:p>
          <a:p>
            <a:pPr marL="285750" indent="-285750">
              <a:lnSpc>
                <a:spcPts val="2500"/>
              </a:lnSpc>
              <a:buFont typeface="Arial" panose="020B0604020202020204" pitchFamily="34" charset="0"/>
              <a:buChar char="•"/>
            </a:pPr>
            <a:r>
              <a:rPr lang="it-IT" dirty="0"/>
              <a:t>Disegno a blocchi completi randomizzati, con tre repliche.</a:t>
            </a:r>
          </a:p>
        </p:txBody>
      </p:sp>
      <p:sp>
        <p:nvSpPr>
          <p:cNvPr id="36" name="CasellaDiTesto 35">
            <a:extLst>
              <a:ext uri="{FF2B5EF4-FFF2-40B4-BE49-F238E27FC236}">
                <a16:creationId xmlns:a16="http://schemas.microsoft.com/office/drawing/2014/main" id="{8FD863BB-B583-ADE2-ED32-9CE590D60EBD}"/>
              </a:ext>
            </a:extLst>
          </p:cNvPr>
          <p:cNvSpPr txBox="1"/>
          <p:nvPr/>
        </p:nvSpPr>
        <p:spPr>
          <a:xfrm>
            <a:off x="658761" y="4146025"/>
            <a:ext cx="4611331" cy="400110"/>
          </a:xfrm>
          <a:prstGeom prst="rect">
            <a:avLst/>
          </a:prstGeom>
          <a:noFill/>
        </p:spPr>
        <p:txBody>
          <a:bodyPr wrap="square" rtlCol="0">
            <a:spAutoFit/>
          </a:bodyPr>
          <a:lstStyle/>
          <a:p>
            <a:pPr algn="ctr"/>
            <a:r>
              <a:rPr lang="it-IT" sz="2000" i="1" dirty="0"/>
              <a:t>Disegno sperimentale</a:t>
            </a:r>
          </a:p>
        </p:txBody>
      </p:sp>
      <p:sp>
        <p:nvSpPr>
          <p:cNvPr id="9" name="CasellaDiTesto 8">
            <a:extLst>
              <a:ext uri="{FF2B5EF4-FFF2-40B4-BE49-F238E27FC236}">
                <a16:creationId xmlns:a16="http://schemas.microsoft.com/office/drawing/2014/main" id="{1A7C9046-4FC1-607B-A9E7-851B546BA5A8}"/>
              </a:ext>
            </a:extLst>
          </p:cNvPr>
          <p:cNvSpPr txBox="1"/>
          <p:nvPr/>
        </p:nvSpPr>
        <p:spPr>
          <a:xfrm>
            <a:off x="6261457" y="3333105"/>
            <a:ext cx="5708852" cy="3275320"/>
          </a:xfrm>
          <a:prstGeom prst="rect">
            <a:avLst/>
          </a:prstGeom>
          <a:noFill/>
        </p:spPr>
        <p:txBody>
          <a:bodyPr wrap="square">
            <a:spAutoFit/>
          </a:bodyPr>
          <a:lstStyle/>
          <a:p>
            <a:pPr marL="285750" indent="-285750">
              <a:lnSpc>
                <a:spcPts val="2500"/>
              </a:lnSpc>
              <a:buFont typeface="Arial" panose="020B0604020202020204" pitchFamily="34" charset="0"/>
              <a:buChar char="•"/>
            </a:pPr>
            <a:r>
              <a:rPr lang="it-IT" dirty="0"/>
              <a:t>Anno di impianto: 2008</a:t>
            </a:r>
          </a:p>
          <a:p>
            <a:pPr marL="285750" indent="-285750">
              <a:lnSpc>
                <a:spcPts val="2500"/>
              </a:lnSpc>
              <a:buFont typeface="Arial" panose="020B0604020202020204" pitchFamily="34" charset="0"/>
              <a:buChar char="•"/>
            </a:pPr>
            <a:r>
              <a:rPr lang="it-IT" dirty="0"/>
              <a:t>Densità di impianto: </a:t>
            </a:r>
            <a:r>
              <a:rPr lang="en-US" dirty="0"/>
              <a:t>4×3 m, per un </a:t>
            </a:r>
            <a:r>
              <a:rPr lang="en-US" dirty="0" err="1"/>
              <a:t>totale</a:t>
            </a:r>
            <a:r>
              <a:rPr lang="en-US" dirty="0"/>
              <a:t> di 833 </a:t>
            </a:r>
            <a:r>
              <a:rPr lang="en-US" dirty="0" err="1"/>
              <a:t>piante</a:t>
            </a:r>
            <a:r>
              <a:rPr lang="en-US" dirty="0"/>
              <a:t> per </a:t>
            </a:r>
            <a:r>
              <a:rPr lang="en-US" dirty="0" err="1"/>
              <a:t>ettaro</a:t>
            </a:r>
            <a:endParaRPr lang="it-IT" dirty="0"/>
          </a:p>
          <a:p>
            <a:pPr marL="285750" indent="-285750">
              <a:lnSpc>
                <a:spcPts val="2500"/>
              </a:lnSpc>
              <a:buFont typeface="Arial" panose="020B0604020202020204" pitchFamily="34" charset="0"/>
              <a:buChar char="•"/>
            </a:pPr>
            <a:r>
              <a:rPr lang="it-IT" dirty="0"/>
              <a:t>Cultivar innestate su portinnesto GF677</a:t>
            </a:r>
          </a:p>
          <a:p>
            <a:pPr marL="285750" indent="-285750">
              <a:lnSpc>
                <a:spcPts val="2500"/>
              </a:lnSpc>
              <a:buFont typeface="Arial" panose="020B0604020202020204" pitchFamily="34" charset="0"/>
              <a:buChar char="•"/>
            </a:pPr>
            <a:r>
              <a:rPr lang="it-IT" dirty="0"/>
              <a:t>Azienda stabilita presso un’area ZVN</a:t>
            </a:r>
          </a:p>
          <a:p>
            <a:pPr marL="285750" indent="-285750">
              <a:lnSpc>
                <a:spcPts val="2500"/>
              </a:lnSpc>
              <a:buFont typeface="Arial" panose="020B0604020202020204" pitchFamily="34" charset="0"/>
              <a:buChar char="•"/>
            </a:pPr>
            <a:r>
              <a:rPr lang="it-IT" dirty="0"/>
              <a:t>Impianto di irrigazione costituito da tubi in polietilene posizionati lungo la fila a 60 cm da terra, con irrigatori statici a 3 m di distanza, portata di 40 L h-1 e un diametro di irrigazione di 3 m.</a:t>
            </a:r>
          </a:p>
        </p:txBody>
      </p:sp>
      <p:sp>
        <p:nvSpPr>
          <p:cNvPr id="2" name="Titolo 1"/>
          <p:cNvSpPr>
            <a:spLocks noGrp="1"/>
          </p:cNvSpPr>
          <p:nvPr>
            <p:ph type="title"/>
          </p:nvPr>
        </p:nvSpPr>
        <p:spPr>
          <a:xfrm>
            <a:off x="6213988" y="1328243"/>
            <a:ext cx="2781199" cy="981533"/>
          </a:xfrm>
          <a:ln>
            <a:solidFill>
              <a:schemeClr val="tx1"/>
            </a:solidFill>
          </a:ln>
        </p:spPr>
        <p:txBody>
          <a:bodyPr>
            <a:noAutofit/>
          </a:bodyPr>
          <a:lstStyle/>
          <a:p>
            <a:pPr algn="ctr"/>
            <a:r>
              <a:rPr lang="it-IT" sz="2000" b="1" dirty="0">
                <a:latin typeface="+mn-lt"/>
              </a:rPr>
              <a:t>Azienda agricola «F.LLI BONI», </a:t>
            </a:r>
            <a:br>
              <a:rPr lang="it-IT" sz="2000" b="1" dirty="0">
                <a:latin typeface="+mn-lt"/>
              </a:rPr>
            </a:br>
            <a:r>
              <a:rPr lang="it-IT" sz="2000" b="1" dirty="0">
                <a:latin typeface="+mn-lt"/>
              </a:rPr>
              <a:t>Colli al Metauro (PU)</a:t>
            </a:r>
          </a:p>
        </p:txBody>
      </p:sp>
    </p:spTree>
    <p:extLst>
      <p:ext uri="{BB962C8B-B14F-4D97-AF65-F5344CB8AC3E}">
        <p14:creationId xmlns:p14="http://schemas.microsoft.com/office/powerpoint/2010/main" val="39533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fade">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fade">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fade">
                                      <p:cBhvr>
                                        <p:cTn id="44" dur="500"/>
                                        <p:tgtEl>
                                          <p:spTgt spid="3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P spid="36" grpId="0"/>
      <p:bldP spid="9"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asellaDiTesto 222">
            <a:extLst>
              <a:ext uri="{FF2B5EF4-FFF2-40B4-BE49-F238E27FC236}">
                <a16:creationId xmlns:a16="http://schemas.microsoft.com/office/drawing/2014/main" id="{86171546-AD5F-492D-3F4C-2CAD06D3CE9A}"/>
              </a:ext>
            </a:extLst>
          </p:cNvPr>
          <p:cNvSpPr txBox="1"/>
          <p:nvPr/>
        </p:nvSpPr>
        <p:spPr>
          <a:xfrm>
            <a:off x="207855" y="812021"/>
            <a:ext cx="10882932" cy="5580310"/>
          </a:xfrm>
          <a:prstGeom prst="rect">
            <a:avLst/>
          </a:prstGeom>
          <a:noFill/>
        </p:spPr>
        <p:txBody>
          <a:bodyPr wrap="square">
            <a:spAutoFit/>
          </a:bodyPr>
          <a:lstStyle/>
          <a:p>
            <a:pPr algn="just">
              <a:lnSpc>
                <a:spcPct val="150000"/>
              </a:lnSpc>
            </a:pPr>
            <a:r>
              <a:rPr lang="it-IT" sz="2000" dirty="0"/>
              <a:t>Alle cultivar sono stati applicati tre diversi regimi di concimazione azotata: N100, N80 e N60.</a:t>
            </a:r>
          </a:p>
          <a:p>
            <a:pPr algn="just">
              <a:lnSpc>
                <a:spcPct val="150000"/>
              </a:lnSpc>
            </a:pPr>
            <a:endParaRPr lang="it-IT" sz="2000" dirty="0"/>
          </a:p>
          <a:p>
            <a:pPr algn="just">
              <a:lnSpc>
                <a:spcPct val="150000"/>
              </a:lnSpc>
            </a:pPr>
            <a:endParaRPr lang="it-IT" sz="2000" dirty="0"/>
          </a:p>
          <a:p>
            <a:pPr algn="just">
              <a:lnSpc>
                <a:spcPct val="150000"/>
              </a:lnSpc>
            </a:pPr>
            <a:endParaRPr lang="it-IT" sz="2000" dirty="0"/>
          </a:p>
          <a:p>
            <a:pPr algn="just">
              <a:lnSpc>
                <a:spcPct val="150000"/>
              </a:lnSpc>
            </a:pPr>
            <a:endParaRPr lang="it-IT" sz="2000" dirty="0"/>
          </a:p>
          <a:p>
            <a:pPr algn="just">
              <a:lnSpc>
                <a:spcPct val="150000"/>
              </a:lnSpc>
            </a:pPr>
            <a:endParaRPr lang="it-IT" sz="2000" dirty="0"/>
          </a:p>
          <a:p>
            <a:pPr algn="just">
              <a:lnSpc>
                <a:spcPct val="150000"/>
              </a:lnSpc>
            </a:pPr>
            <a:endParaRPr lang="it-IT" sz="2000" dirty="0"/>
          </a:p>
          <a:p>
            <a:pPr algn="just">
              <a:lnSpc>
                <a:spcPct val="150000"/>
              </a:lnSpc>
            </a:pPr>
            <a:r>
              <a:rPr lang="it-IT" sz="2000" dirty="0"/>
              <a:t>La fertirrigazione è stata assicurata da tre </a:t>
            </a:r>
            <a:r>
              <a:rPr lang="it-IT" sz="2000" dirty="0" err="1"/>
              <a:t>Dosatron</a:t>
            </a:r>
            <a:r>
              <a:rPr lang="it-IT" sz="2000" dirty="0"/>
              <a:t>® D20, con iniezione della soluzione madre allo 0,5%, 0,37% e 0,3% nei diversi trattamenti.</a:t>
            </a:r>
          </a:p>
          <a:p>
            <a:pPr algn="just">
              <a:lnSpc>
                <a:spcPct val="150000"/>
              </a:lnSpc>
            </a:pPr>
            <a:endParaRPr lang="it-IT" sz="2000" dirty="0"/>
          </a:p>
          <a:p>
            <a:pPr algn="just">
              <a:lnSpc>
                <a:spcPct val="150000"/>
              </a:lnSpc>
            </a:pPr>
            <a:r>
              <a:rPr lang="it-IT" sz="2000" dirty="0"/>
              <a:t>A inizio marzo è stata effettuata la concimazione organico minerale (</a:t>
            </a:r>
            <a:r>
              <a:rPr lang="it-IT" sz="2000" dirty="0" err="1"/>
              <a:t>Belfrutto</a:t>
            </a:r>
            <a:r>
              <a:rPr lang="it-IT" sz="2000" dirty="0"/>
              <a:t> MB 5-10-15, SCAM Italia), seguita da fertirrigazione con nitrato di calcio (</a:t>
            </a:r>
            <a:r>
              <a:rPr lang="it-IT" sz="2000" dirty="0" err="1"/>
              <a:t>YaraLiva</a:t>
            </a:r>
            <a:r>
              <a:rPr lang="it-IT" sz="2000" dirty="0"/>
              <a:t> </a:t>
            </a:r>
            <a:r>
              <a:rPr lang="it-IT" sz="2000" dirty="0" err="1"/>
              <a:t>Calcinit</a:t>
            </a:r>
            <a:r>
              <a:rPr lang="it-IT" sz="2000" dirty="0"/>
              <a:t> 15,5-0-0).</a:t>
            </a:r>
          </a:p>
        </p:txBody>
      </p:sp>
      <p:sp>
        <p:nvSpPr>
          <p:cNvPr id="6" name="Titolo 1">
            <a:extLst>
              <a:ext uri="{FF2B5EF4-FFF2-40B4-BE49-F238E27FC236}">
                <a16:creationId xmlns:a16="http://schemas.microsoft.com/office/drawing/2014/main" id="{89814FC0-F033-CA42-53D8-CD43878E82E1}"/>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Materiali e metodi</a:t>
            </a:r>
          </a:p>
        </p:txBody>
      </p:sp>
      <p:graphicFrame>
        <p:nvGraphicFramePr>
          <p:cNvPr id="2" name="Tabella 2">
            <a:extLst>
              <a:ext uri="{FF2B5EF4-FFF2-40B4-BE49-F238E27FC236}">
                <a16:creationId xmlns:a16="http://schemas.microsoft.com/office/drawing/2014/main" id="{74651A9E-1681-9CE6-EB79-065B1CFCCB6E}"/>
              </a:ext>
            </a:extLst>
          </p:cNvPr>
          <p:cNvGraphicFramePr>
            <a:graphicFrameLocks noGrp="1"/>
          </p:cNvGraphicFramePr>
          <p:nvPr>
            <p:extLst>
              <p:ext uri="{D42A27DB-BD31-4B8C-83A1-F6EECF244321}">
                <p14:modId xmlns:p14="http://schemas.microsoft.com/office/powerpoint/2010/main" val="1028344694"/>
              </p:ext>
            </p:extLst>
          </p:nvPr>
        </p:nvGraphicFramePr>
        <p:xfrm>
          <a:off x="1101213" y="1575256"/>
          <a:ext cx="9242937" cy="2026920"/>
        </p:xfrm>
        <a:graphic>
          <a:graphicData uri="http://schemas.openxmlformats.org/drawingml/2006/table">
            <a:tbl>
              <a:tblPr firstRow="1" bandRow="1">
                <a:tableStyleId>{5C22544A-7EE6-4342-B048-85BDC9FD1C3A}</a:tableStyleId>
              </a:tblPr>
              <a:tblGrid>
                <a:gridCol w="2022726">
                  <a:extLst>
                    <a:ext uri="{9D8B030D-6E8A-4147-A177-3AD203B41FA5}">
                      <a16:colId xmlns:a16="http://schemas.microsoft.com/office/drawing/2014/main" val="447996357"/>
                    </a:ext>
                  </a:extLst>
                </a:gridCol>
                <a:gridCol w="3099837">
                  <a:extLst>
                    <a:ext uri="{9D8B030D-6E8A-4147-A177-3AD203B41FA5}">
                      <a16:colId xmlns:a16="http://schemas.microsoft.com/office/drawing/2014/main" val="3451427530"/>
                    </a:ext>
                  </a:extLst>
                </a:gridCol>
                <a:gridCol w="2291575">
                  <a:extLst>
                    <a:ext uri="{9D8B030D-6E8A-4147-A177-3AD203B41FA5}">
                      <a16:colId xmlns:a16="http://schemas.microsoft.com/office/drawing/2014/main" val="3018884822"/>
                    </a:ext>
                  </a:extLst>
                </a:gridCol>
                <a:gridCol w="1828799">
                  <a:extLst>
                    <a:ext uri="{9D8B030D-6E8A-4147-A177-3AD203B41FA5}">
                      <a16:colId xmlns:a16="http://schemas.microsoft.com/office/drawing/2014/main" val="1562583188"/>
                    </a:ext>
                  </a:extLst>
                </a:gridCol>
              </a:tblGrid>
              <a:tr h="267165">
                <a:tc>
                  <a:txBody>
                    <a:bodyPr/>
                    <a:lstStyle/>
                    <a:p>
                      <a:pPr algn="ctr"/>
                      <a:r>
                        <a:rPr lang="it-IT" dirty="0"/>
                        <a:t>TRATTAMENTO</a:t>
                      </a:r>
                    </a:p>
                  </a:txBody>
                  <a:tcPr anchor="ctr"/>
                </a:tc>
                <a:tc>
                  <a:txBody>
                    <a:bodyPr/>
                    <a:lstStyle/>
                    <a:p>
                      <a:pPr algn="ctr"/>
                      <a:r>
                        <a:rPr lang="it-IT" dirty="0"/>
                        <a:t>CONCIMAZIONE ORGANO-MINERALE (Unità di N)</a:t>
                      </a:r>
                    </a:p>
                  </a:txBody>
                  <a:tcPr anchor="ctr"/>
                </a:tc>
                <a:tc>
                  <a:txBody>
                    <a:bodyPr/>
                    <a:lstStyle/>
                    <a:p>
                      <a:pPr algn="ctr"/>
                      <a:r>
                        <a:rPr lang="it-IT" dirty="0"/>
                        <a:t>FERTIRRIGAZIONE (Unità di N)</a:t>
                      </a:r>
                    </a:p>
                  </a:txBody>
                  <a:tcPr anchor="ctr"/>
                </a:tc>
                <a:tc>
                  <a:txBody>
                    <a:bodyPr/>
                    <a:lstStyle/>
                    <a:p>
                      <a:pPr algn="ctr"/>
                      <a:r>
                        <a:rPr lang="it-IT" dirty="0"/>
                        <a:t>Totale </a:t>
                      </a:r>
                    </a:p>
                    <a:p>
                      <a:pPr algn="ctr"/>
                      <a:r>
                        <a:rPr lang="it-IT" dirty="0"/>
                        <a:t>(Unità di N)</a:t>
                      </a:r>
                    </a:p>
                  </a:txBody>
                  <a:tcPr anchor="ctr"/>
                </a:tc>
                <a:extLst>
                  <a:ext uri="{0D108BD9-81ED-4DB2-BD59-A6C34878D82A}">
                    <a16:rowId xmlns:a16="http://schemas.microsoft.com/office/drawing/2014/main" val="681039598"/>
                  </a:ext>
                </a:extLst>
              </a:tr>
              <a:tr h="370840">
                <a:tc>
                  <a:txBody>
                    <a:bodyPr/>
                    <a:lstStyle/>
                    <a:p>
                      <a:pPr algn="ctr"/>
                      <a:r>
                        <a:rPr lang="it-IT" dirty="0"/>
                        <a:t>N100</a:t>
                      </a:r>
                    </a:p>
                  </a:txBody>
                  <a:tcPr/>
                </a:tc>
                <a:tc>
                  <a:txBody>
                    <a:bodyPr/>
                    <a:lstStyle/>
                    <a:p>
                      <a:pPr algn="ctr"/>
                      <a:r>
                        <a:rPr lang="it-IT" dirty="0"/>
                        <a:t>60</a:t>
                      </a:r>
                    </a:p>
                  </a:txBody>
                  <a:tcPr/>
                </a:tc>
                <a:tc>
                  <a:txBody>
                    <a:bodyPr/>
                    <a:lstStyle/>
                    <a:p>
                      <a:pPr algn="ctr"/>
                      <a:r>
                        <a:rPr lang="it-IT" dirty="0"/>
                        <a:t>42</a:t>
                      </a:r>
                    </a:p>
                  </a:txBody>
                  <a:tcPr/>
                </a:tc>
                <a:tc>
                  <a:txBody>
                    <a:bodyPr/>
                    <a:lstStyle/>
                    <a:p>
                      <a:pPr algn="ctr"/>
                      <a:r>
                        <a:rPr lang="it-IT" dirty="0"/>
                        <a:t>102</a:t>
                      </a:r>
                    </a:p>
                  </a:txBody>
                  <a:tcPr/>
                </a:tc>
                <a:extLst>
                  <a:ext uri="{0D108BD9-81ED-4DB2-BD59-A6C34878D82A}">
                    <a16:rowId xmlns:a16="http://schemas.microsoft.com/office/drawing/2014/main" val="368052227"/>
                  </a:ext>
                </a:extLst>
              </a:tr>
              <a:tr h="370840">
                <a:tc>
                  <a:txBody>
                    <a:bodyPr/>
                    <a:lstStyle/>
                    <a:p>
                      <a:pPr algn="ctr"/>
                      <a:r>
                        <a:rPr lang="it-IT" dirty="0"/>
                        <a:t>N80</a:t>
                      </a:r>
                    </a:p>
                  </a:txBody>
                  <a:tcPr/>
                </a:tc>
                <a:tc>
                  <a:txBody>
                    <a:bodyPr/>
                    <a:lstStyle/>
                    <a:p>
                      <a:pPr algn="ctr"/>
                      <a:r>
                        <a:rPr lang="it-IT" dirty="0"/>
                        <a:t>50</a:t>
                      </a:r>
                    </a:p>
                  </a:txBody>
                  <a:tcPr/>
                </a:tc>
                <a:tc>
                  <a:txBody>
                    <a:bodyPr/>
                    <a:lstStyle/>
                    <a:p>
                      <a:pPr algn="ctr"/>
                      <a:r>
                        <a:rPr lang="it-IT" dirty="0"/>
                        <a:t>34</a:t>
                      </a:r>
                    </a:p>
                  </a:txBody>
                  <a:tcPr/>
                </a:tc>
                <a:tc>
                  <a:txBody>
                    <a:bodyPr/>
                    <a:lstStyle/>
                    <a:p>
                      <a:pPr algn="ctr"/>
                      <a:r>
                        <a:rPr lang="it-IT" dirty="0"/>
                        <a:t>84</a:t>
                      </a:r>
                    </a:p>
                  </a:txBody>
                  <a:tcPr/>
                </a:tc>
                <a:extLst>
                  <a:ext uri="{0D108BD9-81ED-4DB2-BD59-A6C34878D82A}">
                    <a16:rowId xmlns:a16="http://schemas.microsoft.com/office/drawing/2014/main" val="545290933"/>
                  </a:ext>
                </a:extLst>
              </a:tr>
              <a:tr h="370840">
                <a:tc>
                  <a:txBody>
                    <a:bodyPr/>
                    <a:lstStyle/>
                    <a:p>
                      <a:pPr algn="ctr"/>
                      <a:r>
                        <a:rPr lang="it-IT" dirty="0"/>
                        <a:t>N60</a:t>
                      </a:r>
                    </a:p>
                  </a:txBody>
                  <a:tcPr/>
                </a:tc>
                <a:tc>
                  <a:txBody>
                    <a:bodyPr/>
                    <a:lstStyle/>
                    <a:p>
                      <a:pPr algn="ctr"/>
                      <a:r>
                        <a:rPr lang="it-IT" dirty="0"/>
                        <a:t>40</a:t>
                      </a:r>
                    </a:p>
                  </a:txBody>
                  <a:tcPr/>
                </a:tc>
                <a:tc>
                  <a:txBody>
                    <a:bodyPr/>
                    <a:lstStyle/>
                    <a:p>
                      <a:pPr algn="ctr"/>
                      <a:r>
                        <a:rPr lang="it-IT" dirty="0"/>
                        <a:t>25</a:t>
                      </a:r>
                    </a:p>
                  </a:txBody>
                  <a:tcPr/>
                </a:tc>
                <a:tc>
                  <a:txBody>
                    <a:bodyPr/>
                    <a:lstStyle/>
                    <a:p>
                      <a:pPr algn="ctr"/>
                      <a:r>
                        <a:rPr lang="it-IT" dirty="0"/>
                        <a:t>65</a:t>
                      </a:r>
                    </a:p>
                  </a:txBody>
                  <a:tcPr/>
                </a:tc>
                <a:extLst>
                  <a:ext uri="{0D108BD9-81ED-4DB2-BD59-A6C34878D82A}">
                    <a16:rowId xmlns:a16="http://schemas.microsoft.com/office/drawing/2014/main" val="3763651001"/>
                  </a:ext>
                </a:extLst>
              </a:tr>
            </a:tbl>
          </a:graphicData>
        </a:graphic>
      </p:graphicFrame>
    </p:spTree>
    <p:extLst>
      <p:ext uri="{BB962C8B-B14F-4D97-AF65-F5344CB8AC3E}">
        <p14:creationId xmlns:p14="http://schemas.microsoft.com/office/powerpoint/2010/main" val="228258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A7C834FA-56B5-7833-898F-90D44098A331}"/>
              </a:ext>
            </a:extLst>
          </p:cNvPr>
          <p:cNvPicPr>
            <a:picLocks noChangeAspect="1"/>
          </p:cNvPicPr>
          <p:nvPr/>
        </p:nvPicPr>
        <p:blipFill rotWithShape="1">
          <a:blip r:embed="rId2">
            <a:alphaModFix amt="60000"/>
          </a:blip>
          <a:srcRect l="14210" t="1" r="42077" b="1"/>
          <a:stretch/>
        </p:blipFill>
        <p:spPr>
          <a:xfrm>
            <a:off x="0" y="1"/>
            <a:ext cx="4947558" cy="6875834"/>
          </a:xfrm>
          <a:prstGeom prst="rect">
            <a:avLst/>
          </a:prstGeom>
        </p:spPr>
      </p:pic>
      <p:sp>
        <p:nvSpPr>
          <p:cNvPr id="2" name="Titolo 1">
            <a:extLst>
              <a:ext uri="{FF2B5EF4-FFF2-40B4-BE49-F238E27FC236}">
                <a16:creationId xmlns:a16="http://schemas.microsoft.com/office/drawing/2014/main" id="{0A6CDCD9-211A-F611-651C-DE8E28B52C3F}"/>
              </a:ext>
            </a:extLst>
          </p:cNvPr>
          <p:cNvSpPr>
            <a:spLocks noGrp="1"/>
          </p:cNvSpPr>
          <p:nvPr>
            <p:ph type="title"/>
          </p:nvPr>
        </p:nvSpPr>
        <p:spPr>
          <a:xfrm>
            <a:off x="1308849" y="-1310244"/>
            <a:ext cx="4223965" cy="4111831"/>
          </a:xfrm>
        </p:spPr>
        <p:txBody>
          <a:bodyPr>
            <a:normAutofit/>
          </a:bodyPr>
          <a:lstStyle/>
          <a:p>
            <a:pPr algn="ctr"/>
            <a:r>
              <a:rPr lang="it-IT" b="1" dirty="0">
                <a:solidFill>
                  <a:srgbClr val="FFFFFF"/>
                </a:solidFill>
                <a:latin typeface="+mn-lt"/>
              </a:rPr>
              <a:t>Parametri analizzati</a:t>
            </a:r>
          </a:p>
        </p:txBody>
      </p:sp>
      <p:sp>
        <p:nvSpPr>
          <p:cNvPr id="3" name="Segnaposto contenuto 2">
            <a:extLst>
              <a:ext uri="{FF2B5EF4-FFF2-40B4-BE49-F238E27FC236}">
                <a16:creationId xmlns:a16="http://schemas.microsoft.com/office/drawing/2014/main" id="{73C67C99-A6BB-5FD5-F866-592786B975EE}"/>
              </a:ext>
            </a:extLst>
          </p:cNvPr>
          <p:cNvSpPr>
            <a:spLocks noGrp="1"/>
          </p:cNvSpPr>
          <p:nvPr>
            <p:ph idx="1"/>
          </p:nvPr>
        </p:nvSpPr>
        <p:spPr>
          <a:xfrm>
            <a:off x="5479799" y="150129"/>
            <a:ext cx="6647232" cy="6139543"/>
          </a:xfrm>
        </p:spPr>
        <p:txBody>
          <a:bodyPr>
            <a:noAutofit/>
          </a:bodyPr>
          <a:lstStyle/>
          <a:p>
            <a:pPr marL="0" indent="0">
              <a:lnSpc>
                <a:spcPct val="140000"/>
              </a:lnSpc>
              <a:buNone/>
            </a:pPr>
            <a:r>
              <a:rPr lang="en-US" sz="1600" b="1" dirty="0" err="1"/>
              <a:t>Parametri</a:t>
            </a:r>
            <a:r>
              <a:rPr lang="en-US" sz="1600" b="1" dirty="0"/>
              <a:t> </a:t>
            </a:r>
            <a:r>
              <a:rPr lang="en-US" sz="1600" b="1" dirty="0" err="1"/>
              <a:t>vegetativi</a:t>
            </a:r>
            <a:r>
              <a:rPr lang="en-US" sz="1600" b="1" dirty="0"/>
              <a:t>:</a:t>
            </a:r>
          </a:p>
          <a:p>
            <a:pPr>
              <a:lnSpc>
                <a:spcPct val="140000"/>
              </a:lnSpc>
            </a:pPr>
            <a:r>
              <a:rPr lang="en-US" sz="1600" dirty="0" err="1"/>
              <a:t>Lunghezza</a:t>
            </a:r>
            <a:r>
              <a:rPr lang="en-US" sz="1600" dirty="0"/>
              <a:t> </a:t>
            </a:r>
            <a:r>
              <a:rPr lang="en-US" sz="1600" dirty="0" err="1"/>
              <a:t>dei</a:t>
            </a:r>
            <a:r>
              <a:rPr lang="en-US" sz="1600" dirty="0"/>
              <a:t> </a:t>
            </a:r>
            <a:r>
              <a:rPr lang="en-US" sz="1600" dirty="0" err="1"/>
              <a:t>germogli</a:t>
            </a:r>
            <a:r>
              <a:rPr lang="en-US" sz="1600" dirty="0"/>
              <a:t> e </a:t>
            </a:r>
            <a:r>
              <a:rPr lang="en-US" sz="1600" dirty="0" err="1"/>
              <a:t>percentuale</a:t>
            </a:r>
            <a:r>
              <a:rPr lang="en-US" sz="1600" dirty="0"/>
              <a:t> di </a:t>
            </a:r>
            <a:r>
              <a:rPr lang="en-US" sz="1600" dirty="0" err="1"/>
              <a:t>accrescimento</a:t>
            </a:r>
            <a:endParaRPr lang="en-US" sz="1600" dirty="0"/>
          </a:p>
          <a:p>
            <a:pPr marL="0" indent="0">
              <a:lnSpc>
                <a:spcPct val="140000"/>
              </a:lnSpc>
              <a:buNone/>
            </a:pPr>
            <a:r>
              <a:rPr lang="en-US" sz="1600" b="1" dirty="0" err="1"/>
              <a:t>Parametri</a:t>
            </a:r>
            <a:r>
              <a:rPr lang="en-US" sz="1600" b="1" dirty="0"/>
              <a:t> </a:t>
            </a:r>
            <a:r>
              <a:rPr lang="en-US" sz="1600" b="1" dirty="0" err="1"/>
              <a:t>produttivi</a:t>
            </a:r>
            <a:r>
              <a:rPr lang="en-US" sz="1600" b="1" dirty="0"/>
              <a:t>:</a:t>
            </a:r>
          </a:p>
          <a:p>
            <a:pPr>
              <a:lnSpc>
                <a:spcPct val="140000"/>
              </a:lnSpc>
            </a:pPr>
            <a:r>
              <a:rPr lang="it-IT" sz="1600" dirty="0"/>
              <a:t>Produzione totale della pianta.</a:t>
            </a:r>
          </a:p>
          <a:p>
            <a:pPr>
              <a:lnSpc>
                <a:spcPct val="140000"/>
              </a:lnSpc>
            </a:pPr>
            <a:r>
              <a:rPr lang="it-IT" sz="1600" dirty="0"/>
              <a:t>Peso medio di 20 frutti.</a:t>
            </a:r>
          </a:p>
          <a:p>
            <a:pPr marL="0" indent="0">
              <a:lnSpc>
                <a:spcPct val="140000"/>
              </a:lnSpc>
              <a:buNone/>
            </a:pPr>
            <a:r>
              <a:rPr lang="en-US" sz="1600" b="1" dirty="0" err="1"/>
              <a:t>Qualità</a:t>
            </a:r>
            <a:r>
              <a:rPr lang="en-US" sz="1600" b="1" dirty="0"/>
              <a:t> </a:t>
            </a:r>
            <a:r>
              <a:rPr lang="en-US" sz="1600" b="1" dirty="0" err="1"/>
              <a:t>sensoriale</a:t>
            </a:r>
            <a:r>
              <a:rPr lang="en-US" sz="1600" b="1" dirty="0"/>
              <a:t>:</a:t>
            </a:r>
          </a:p>
          <a:p>
            <a:pPr>
              <a:lnSpc>
                <a:spcPct val="140000"/>
              </a:lnSpc>
            </a:pPr>
            <a:r>
              <a:rPr lang="it-IT" sz="1600" dirty="0"/>
              <a:t>La % di </a:t>
            </a:r>
            <a:r>
              <a:rPr lang="it-IT" sz="1600" dirty="0" err="1"/>
              <a:t>sovracolore</a:t>
            </a:r>
            <a:r>
              <a:rPr lang="it-IT" sz="1600" dirty="0"/>
              <a:t> dell'epidermide del frutto.</a:t>
            </a:r>
          </a:p>
          <a:p>
            <a:pPr>
              <a:lnSpc>
                <a:spcPct val="140000"/>
              </a:lnSpc>
            </a:pPr>
            <a:r>
              <a:rPr lang="it-IT" sz="1600" dirty="0"/>
              <a:t>La consistenza dei frutti.</a:t>
            </a:r>
          </a:p>
          <a:p>
            <a:pPr>
              <a:lnSpc>
                <a:spcPct val="140000"/>
              </a:lnSpc>
            </a:pPr>
            <a:r>
              <a:rPr lang="it-IT" sz="1600" dirty="0"/>
              <a:t>Contenuto di solidi solubili dei frutti.</a:t>
            </a:r>
          </a:p>
          <a:p>
            <a:pPr>
              <a:lnSpc>
                <a:spcPct val="140000"/>
              </a:lnSpc>
            </a:pPr>
            <a:r>
              <a:rPr lang="it-IT" sz="1600" dirty="0"/>
              <a:t>Acidità titolabile dei frutti.</a:t>
            </a:r>
          </a:p>
          <a:p>
            <a:pPr marL="0" indent="0">
              <a:lnSpc>
                <a:spcPct val="140000"/>
              </a:lnSpc>
              <a:buNone/>
            </a:pPr>
            <a:r>
              <a:rPr lang="en-US" sz="1600" b="1" dirty="0" err="1"/>
              <a:t>Qualità</a:t>
            </a:r>
            <a:r>
              <a:rPr lang="en-US" sz="1600" b="1" dirty="0"/>
              <a:t> </a:t>
            </a:r>
            <a:r>
              <a:rPr lang="en-US" sz="1600" b="1" dirty="0" err="1"/>
              <a:t>nutrizionale</a:t>
            </a:r>
            <a:r>
              <a:rPr lang="en-US" sz="1600" b="1" dirty="0"/>
              <a:t>:</a:t>
            </a:r>
          </a:p>
          <a:p>
            <a:pPr>
              <a:lnSpc>
                <a:spcPct val="140000"/>
              </a:lnSpc>
            </a:pPr>
            <a:r>
              <a:rPr lang="it-IT" sz="1600" dirty="0"/>
              <a:t>Capacità antiossidante totale (TAC) secondo il metodo </a:t>
            </a:r>
            <a:r>
              <a:rPr lang="it-IT" sz="1600" dirty="0" err="1"/>
              <a:t>Trolox</a:t>
            </a:r>
            <a:r>
              <a:rPr lang="it-IT" sz="1600" dirty="0"/>
              <a:t> </a:t>
            </a:r>
            <a:r>
              <a:rPr lang="it-IT" sz="1600" dirty="0" err="1"/>
              <a:t>Equivalent</a:t>
            </a:r>
            <a:r>
              <a:rPr lang="it-IT" sz="1600" dirty="0"/>
              <a:t> </a:t>
            </a:r>
            <a:r>
              <a:rPr lang="it-IT" sz="1600" dirty="0" err="1"/>
              <a:t>Antioxidant</a:t>
            </a:r>
            <a:r>
              <a:rPr lang="it-IT" sz="1600" dirty="0"/>
              <a:t> </a:t>
            </a:r>
            <a:r>
              <a:rPr lang="it-IT" sz="1600" dirty="0" err="1"/>
              <a:t>Capacity</a:t>
            </a:r>
            <a:r>
              <a:rPr lang="it-IT" sz="1600" dirty="0"/>
              <a:t> (TEAC).</a:t>
            </a:r>
          </a:p>
          <a:p>
            <a:pPr>
              <a:lnSpc>
                <a:spcPct val="140000"/>
              </a:lnSpc>
            </a:pPr>
            <a:r>
              <a:rPr lang="it-IT" sz="1600" dirty="0"/>
              <a:t>Contenuto totale di fenoli (TPH) con il metodo del reattivo di Folin </a:t>
            </a:r>
            <a:r>
              <a:rPr lang="it-IT" sz="1600" dirty="0" err="1"/>
              <a:t>Ciocalteu</a:t>
            </a:r>
            <a:r>
              <a:rPr lang="it-IT" sz="1600" dirty="0"/>
              <a:t>.</a:t>
            </a:r>
          </a:p>
        </p:txBody>
      </p:sp>
    </p:spTree>
    <p:extLst>
      <p:ext uri="{BB962C8B-B14F-4D97-AF65-F5344CB8AC3E}">
        <p14:creationId xmlns:p14="http://schemas.microsoft.com/office/powerpoint/2010/main" val="45266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CB22781E-6E33-420E-9D82-3848A196A781}"/>
              </a:ext>
            </a:extLst>
          </p:cNvPr>
          <p:cNvSpPr>
            <a:spLocks noChangeArrowheads="1"/>
          </p:cNvSpPr>
          <p:nvPr/>
        </p:nvSpPr>
        <p:spPr bwMode="auto">
          <a:xfrm>
            <a:off x="3810000" y="2687638"/>
            <a:ext cx="457200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p:txBody>
      </p:sp>
      <p:sp>
        <p:nvSpPr>
          <p:cNvPr id="5" name="Titolo 1">
            <a:extLst>
              <a:ext uri="{FF2B5EF4-FFF2-40B4-BE49-F238E27FC236}">
                <a16:creationId xmlns:a16="http://schemas.microsoft.com/office/drawing/2014/main" id="{54857CC3-6DC2-CAFA-88F0-350C636B698E}"/>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Risultati</a:t>
            </a:r>
          </a:p>
        </p:txBody>
      </p:sp>
      <p:sp>
        <p:nvSpPr>
          <p:cNvPr id="7" name="Titolo 1">
            <a:extLst>
              <a:ext uri="{FF2B5EF4-FFF2-40B4-BE49-F238E27FC236}">
                <a16:creationId xmlns:a16="http://schemas.microsoft.com/office/drawing/2014/main" id="{A038376C-7A58-76FC-BC2B-5E6F2499327E}"/>
              </a:ext>
            </a:extLst>
          </p:cNvPr>
          <p:cNvSpPr txBox="1">
            <a:spLocks/>
          </p:cNvSpPr>
          <p:nvPr/>
        </p:nvSpPr>
        <p:spPr>
          <a:xfrm>
            <a:off x="632243" y="665037"/>
            <a:ext cx="9634011" cy="66296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sz="3200" b="1" i="1" dirty="0">
                <a:latin typeface="+mn-lt"/>
              </a:rPr>
              <a:t>PARAMETRI VEGETATIVI</a:t>
            </a:r>
          </a:p>
        </p:txBody>
      </p:sp>
      <p:sp>
        <p:nvSpPr>
          <p:cNvPr id="12" name="CasellaDiTesto 11">
            <a:extLst>
              <a:ext uri="{FF2B5EF4-FFF2-40B4-BE49-F238E27FC236}">
                <a16:creationId xmlns:a16="http://schemas.microsoft.com/office/drawing/2014/main" id="{2F54609A-3D17-3F3B-A54A-04C2E731B326}"/>
              </a:ext>
            </a:extLst>
          </p:cNvPr>
          <p:cNvSpPr txBox="1"/>
          <p:nvPr/>
        </p:nvSpPr>
        <p:spPr>
          <a:xfrm>
            <a:off x="5449248" y="4430122"/>
            <a:ext cx="5759526" cy="2031325"/>
          </a:xfrm>
          <a:prstGeom prst="rect">
            <a:avLst/>
          </a:prstGeom>
          <a:noFill/>
        </p:spPr>
        <p:txBody>
          <a:bodyPr wrap="square">
            <a:spAutoFit/>
          </a:bodyPr>
          <a:lstStyle/>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Crescita dei ger</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mogli prevalentemente genotipo-dipendente</a:t>
            </a:r>
          </a:p>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Risultati praticamente identici per i 3 trattamenti di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Tardibelle</a:t>
            </a:r>
            <a:endPar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La prova di N80 sembra favorire il miglior accrescimento dei germogli in tutti i genotipi, con la maggior evidenza in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Romestar</a:t>
            </a:r>
            <a:endPar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3" name="Grafico 2">
            <a:extLst>
              <a:ext uri="{FF2B5EF4-FFF2-40B4-BE49-F238E27FC236}">
                <a16:creationId xmlns:a16="http://schemas.microsoft.com/office/drawing/2014/main" id="{671B514E-F1F6-18FA-812D-B45EDAC3D738}"/>
              </a:ext>
            </a:extLst>
          </p:cNvPr>
          <p:cNvGraphicFramePr>
            <a:graphicFrameLocks/>
          </p:cNvGraphicFramePr>
          <p:nvPr>
            <p:extLst>
              <p:ext uri="{D42A27DB-BD31-4B8C-83A1-F6EECF244321}">
                <p14:modId xmlns:p14="http://schemas.microsoft.com/office/powerpoint/2010/main" val="3328862448"/>
              </p:ext>
            </p:extLst>
          </p:nvPr>
        </p:nvGraphicFramePr>
        <p:xfrm>
          <a:off x="298059" y="403327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fico 3">
            <a:extLst>
              <a:ext uri="{FF2B5EF4-FFF2-40B4-BE49-F238E27FC236}">
                <a16:creationId xmlns:a16="http://schemas.microsoft.com/office/drawing/2014/main" id="{F3F5F077-6636-00B9-FF31-08955927A3DB}"/>
              </a:ext>
            </a:extLst>
          </p:cNvPr>
          <p:cNvGraphicFramePr>
            <a:graphicFrameLocks/>
          </p:cNvGraphicFramePr>
          <p:nvPr>
            <p:extLst>
              <p:ext uri="{D42A27DB-BD31-4B8C-83A1-F6EECF244321}">
                <p14:modId xmlns:p14="http://schemas.microsoft.com/office/powerpoint/2010/main" val="3491591257"/>
              </p:ext>
            </p:extLst>
          </p:nvPr>
        </p:nvGraphicFramePr>
        <p:xfrm>
          <a:off x="6043011" y="1290074"/>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fico 7">
            <a:extLst>
              <a:ext uri="{FF2B5EF4-FFF2-40B4-BE49-F238E27FC236}">
                <a16:creationId xmlns:a16="http://schemas.microsoft.com/office/drawing/2014/main" id="{820FD1D1-F223-F14B-62BD-52681C353329}"/>
              </a:ext>
            </a:extLst>
          </p:cNvPr>
          <p:cNvGraphicFramePr>
            <a:graphicFrameLocks/>
          </p:cNvGraphicFramePr>
          <p:nvPr>
            <p:extLst>
              <p:ext uri="{D42A27DB-BD31-4B8C-83A1-F6EECF244321}">
                <p14:modId xmlns:p14="http://schemas.microsoft.com/office/powerpoint/2010/main" val="3921904752"/>
              </p:ext>
            </p:extLst>
          </p:nvPr>
        </p:nvGraphicFramePr>
        <p:xfrm>
          <a:off x="316122" y="1303196"/>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0677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CB22781E-6E33-420E-9D82-3848A196A781}"/>
              </a:ext>
            </a:extLst>
          </p:cNvPr>
          <p:cNvSpPr>
            <a:spLocks noChangeArrowheads="1"/>
          </p:cNvSpPr>
          <p:nvPr/>
        </p:nvSpPr>
        <p:spPr bwMode="auto">
          <a:xfrm>
            <a:off x="3810000" y="2687638"/>
            <a:ext cx="457200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a:p>
            <a:pPr defTabSz="457200" eaLnBrk="1" hangingPunct="1">
              <a:lnSpc>
                <a:spcPct val="70000"/>
              </a:lnSpc>
              <a:spcBef>
                <a:spcPct val="50000"/>
              </a:spcBef>
            </a:pPr>
            <a:endParaRPr lang="it-IT" altLang="it-IT" sz="1200" b="1">
              <a:solidFill>
                <a:srgbClr val="44546A"/>
              </a:solidFill>
              <a:latin typeface="Arial Narrow" panose="020B0606020202030204" pitchFamily="34" charset="0"/>
            </a:endParaRPr>
          </a:p>
        </p:txBody>
      </p:sp>
      <p:sp>
        <p:nvSpPr>
          <p:cNvPr id="5" name="Titolo 1">
            <a:extLst>
              <a:ext uri="{FF2B5EF4-FFF2-40B4-BE49-F238E27FC236}">
                <a16:creationId xmlns:a16="http://schemas.microsoft.com/office/drawing/2014/main" id="{54857CC3-6DC2-CAFA-88F0-350C636B698E}"/>
              </a:ext>
            </a:extLst>
          </p:cNvPr>
          <p:cNvSpPr txBox="1">
            <a:spLocks/>
          </p:cNvSpPr>
          <p:nvPr/>
        </p:nvSpPr>
        <p:spPr>
          <a:xfrm>
            <a:off x="632244" y="78659"/>
            <a:ext cx="9634011" cy="662962"/>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b="1" dirty="0">
                <a:latin typeface="+mn-lt"/>
              </a:rPr>
              <a:t>Risultati</a:t>
            </a:r>
          </a:p>
        </p:txBody>
      </p:sp>
      <p:sp>
        <p:nvSpPr>
          <p:cNvPr id="7" name="Titolo 1">
            <a:extLst>
              <a:ext uri="{FF2B5EF4-FFF2-40B4-BE49-F238E27FC236}">
                <a16:creationId xmlns:a16="http://schemas.microsoft.com/office/drawing/2014/main" id="{A038376C-7A58-76FC-BC2B-5E6F2499327E}"/>
              </a:ext>
            </a:extLst>
          </p:cNvPr>
          <p:cNvSpPr txBox="1">
            <a:spLocks/>
          </p:cNvSpPr>
          <p:nvPr/>
        </p:nvSpPr>
        <p:spPr>
          <a:xfrm>
            <a:off x="632243" y="665037"/>
            <a:ext cx="9634011" cy="66296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it-IT" sz="3200" b="1" i="1" dirty="0">
                <a:latin typeface="+mn-lt"/>
              </a:rPr>
              <a:t>PARAMETRI PRODUTTIVI</a:t>
            </a:r>
          </a:p>
        </p:txBody>
      </p:sp>
      <p:sp>
        <p:nvSpPr>
          <p:cNvPr id="2" name="CasellaDiTesto 1">
            <a:extLst>
              <a:ext uri="{FF2B5EF4-FFF2-40B4-BE49-F238E27FC236}">
                <a16:creationId xmlns:a16="http://schemas.microsoft.com/office/drawing/2014/main" id="{6DFC1D3C-6412-C1E6-F25C-45B9A9C5278D}"/>
              </a:ext>
            </a:extLst>
          </p:cNvPr>
          <p:cNvSpPr txBox="1"/>
          <p:nvPr/>
        </p:nvSpPr>
        <p:spPr>
          <a:xfrm>
            <a:off x="1396008" y="1364687"/>
            <a:ext cx="2350256" cy="369332"/>
          </a:xfrm>
          <a:prstGeom prst="rect">
            <a:avLst/>
          </a:prstGeom>
          <a:noFill/>
        </p:spPr>
        <p:txBody>
          <a:bodyPr wrap="square" rtlCol="0">
            <a:spAutoFit/>
          </a:bodyPr>
          <a:lstStyle/>
          <a:p>
            <a:pPr algn="ctr"/>
            <a:r>
              <a:rPr lang="it-IT" dirty="0"/>
              <a:t>Produzione totale</a:t>
            </a:r>
          </a:p>
        </p:txBody>
      </p:sp>
      <p:sp>
        <p:nvSpPr>
          <p:cNvPr id="10" name="CasellaDiTesto 9">
            <a:extLst>
              <a:ext uri="{FF2B5EF4-FFF2-40B4-BE49-F238E27FC236}">
                <a16:creationId xmlns:a16="http://schemas.microsoft.com/office/drawing/2014/main" id="{8F27DF0E-ED60-197D-87D5-4D249040FE79}"/>
              </a:ext>
            </a:extLst>
          </p:cNvPr>
          <p:cNvSpPr txBox="1"/>
          <p:nvPr/>
        </p:nvSpPr>
        <p:spPr>
          <a:xfrm>
            <a:off x="7143135" y="1359909"/>
            <a:ext cx="2477729" cy="369332"/>
          </a:xfrm>
          <a:prstGeom prst="rect">
            <a:avLst/>
          </a:prstGeom>
          <a:noFill/>
        </p:spPr>
        <p:txBody>
          <a:bodyPr wrap="square" rtlCol="0">
            <a:spAutoFit/>
          </a:bodyPr>
          <a:lstStyle/>
          <a:p>
            <a:pPr algn="ctr"/>
            <a:r>
              <a:rPr lang="it-IT" dirty="0"/>
              <a:t>Peso medio frutto</a:t>
            </a:r>
          </a:p>
        </p:txBody>
      </p:sp>
      <p:sp>
        <p:nvSpPr>
          <p:cNvPr id="12" name="CasellaDiTesto 11">
            <a:extLst>
              <a:ext uri="{FF2B5EF4-FFF2-40B4-BE49-F238E27FC236}">
                <a16:creationId xmlns:a16="http://schemas.microsoft.com/office/drawing/2014/main" id="{2F54609A-3D17-3F3B-A54A-04C2E731B326}"/>
              </a:ext>
            </a:extLst>
          </p:cNvPr>
          <p:cNvSpPr txBox="1"/>
          <p:nvPr/>
        </p:nvSpPr>
        <p:spPr>
          <a:xfrm>
            <a:off x="226142" y="4876249"/>
            <a:ext cx="4787849" cy="1754326"/>
          </a:xfrm>
          <a:prstGeom prst="rect">
            <a:avLst/>
          </a:prstGeom>
          <a:noFill/>
        </p:spPr>
        <p:txBody>
          <a:bodyPr wrap="square">
            <a:spAutoFit/>
          </a:bodyPr>
          <a:lstStyle/>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La resa da N100 a N60 è diminuita di 2 kg/pianta per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Slapi</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e di 14 kg/pianta per '</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Romestar</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p>
          <a:p>
            <a:pPr marL="285750" indent="-285750">
              <a:buFont typeface="Arial" panose="020B0604020202020204" pitchFamily="34" charset="0"/>
              <a:buChar char="•"/>
            </a:pP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it-IT" sz="1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Tardibelle</a:t>
            </a:r>
            <a:r>
              <a:rPr lang="it-IT"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 mostrato una riduzione di circa 6 kg/pianta alla massima quantità di azoto.</a:t>
            </a:r>
            <a:endParaRPr lang="it-IT" dirty="0"/>
          </a:p>
        </p:txBody>
      </p:sp>
      <p:sp>
        <p:nvSpPr>
          <p:cNvPr id="13" name="CasellaDiTesto 12">
            <a:extLst>
              <a:ext uri="{FF2B5EF4-FFF2-40B4-BE49-F238E27FC236}">
                <a16:creationId xmlns:a16="http://schemas.microsoft.com/office/drawing/2014/main" id="{CA353C24-E847-E86D-D58B-4E409C5A2074}"/>
              </a:ext>
            </a:extLst>
          </p:cNvPr>
          <p:cNvSpPr txBox="1"/>
          <p:nvPr/>
        </p:nvSpPr>
        <p:spPr>
          <a:xfrm>
            <a:off x="5683045" y="4876249"/>
            <a:ext cx="6070805" cy="1754326"/>
          </a:xfrm>
          <a:prstGeom prst="rect">
            <a:avLst/>
          </a:prstGeom>
          <a:noFill/>
        </p:spPr>
        <p:txBody>
          <a:bodyPr wrap="square">
            <a:spAutoFit/>
          </a:bodyPr>
          <a:lstStyle/>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Tardibelle</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ha prodotto frutti di dimensioni notevolmente inferiori con un minore apporto di azoto.</a:t>
            </a:r>
          </a:p>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Tardibelle</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ha mostrato un aumento di circa 20 g/frutto alla massima quantità di azoto.</a:t>
            </a:r>
          </a:p>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Nessun effetto significativo delle diverse quantità di azoto sul peso medio dei frutti di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Slapi</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 e "</a:t>
            </a:r>
            <a:r>
              <a:rPr lang="it-IT"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Romestar</a:t>
            </a:r>
            <a:r>
              <a:rPr lang="it-IT"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it-IT" dirty="0"/>
          </a:p>
        </p:txBody>
      </p:sp>
      <p:graphicFrame>
        <p:nvGraphicFramePr>
          <p:cNvPr id="11" name="Grafico 10">
            <a:extLst>
              <a:ext uri="{FF2B5EF4-FFF2-40B4-BE49-F238E27FC236}">
                <a16:creationId xmlns:a16="http://schemas.microsoft.com/office/drawing/2014/main" id="{33E5A276-0343-4648-8344-7B74C3B09913}"/>
              </a:ext>
            </a:extLst>
          </p:cNvPr>
          <p:cNvGraphicFramePr/>
          <p:nvPr>
            <p:extLst>
              <p:ext uri="{D42A27DB-BD31-4B8C-83A1-F6EECF244321}">
                <p14:modId xmlns:p14="http://schemas.microsoft.com/office/powerpoint/2010/main" val="2754506169"/>
              </p:ext>
            </p:extLst>
          </p:nvPr>
        </p:nvGraphicFramePr>
        <p:xfrm>
          <a:off x="226141" y="1728803"/>
          <a:ext cx="4787849" cy="3146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afico 13">
            <a:extLst>
              <a:ext uri="{FF2B5EF4-FFF2-40B4-BE49-F238E27FC236}">
                <a16:creationId xmlns:a16="http://schemas.microsoft.com/office/drawing/2014/main" id="{429F79DE-EF3C-4F3D-B086-FF22B2D3ED2E}"/>
              </a:ext>
            </a:extLst>
          </p:cNvPr>
          <p:cNvGraphicFramePr/>
          <p:nvPr>
            <p:extLst>
              <p:ext uri="{D42A27DB-BD31-4B8C-83A1-F6EECF244321}">
                <p14:modId xmlns:p14="http://schemas.microsoft.com/office/powerpoint/2010/main" val="839684932"/>
              </p:ext>
            </p:extLst>
          </p:nvPr>
        </p:nvGraphicFramePr>
        <p:xfrm>
          <a:off x="5683045" y="1728803"/>
          <a:ext cx="4787849" cy="31465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637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Graphic spid="14" grpId="0">
        <p:bldAsOne/>
      </p:bldGraphic>
    </p:bldLst>
  </p:timing>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1876</Words>
  <Application>Microsoft Office PowerPoint</Application>
  <PresentationFormat>Widescreen</PresentationFormat>
  <Paragraphs>264</Paragraphs>
  <Slides>16</Slides>
  <Notes>12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16</vt:i4>
      </vt:variant>
    </vt:vector>
  </HeadingPairs>
  <TitlesOfParts>
    <vt:vector size="23" baseType="lpstr">
      <vt:lpstr>Arial</vt:lpstr>
      <vt:lpstr>Arial Narrow</vt:lpstr>
      <vt:lpstr>Avenir Next LT Pro</vt:lpstr>
      <vt:lpstr>Calibri</vt:lpstr>
      <vt:lpstr>Cambria</vt:lpstr>
      <vt:lpstr>Modern Love</vt:lpstr>
      <vt:lpstr>BohemianVTI</vt:lpstr>
      <vt:lpstr>Presentazione standard di PowerPoint</vt:lpstr>
      <vt:lpstr>Presentazione standard di PowerPoint</vt:lpstr>
      <vt:lpstr>Presentazione standard di PowerPoint</vt:lpstr>
      <vt:lpstr>Scopo dello studio</vt:lpstr>
      <vt:lpstr>Azienda agricola «F.LLI BONI»,  Colli al Metauro (PU)</vt:lpstr>
      <vt:lpstr>Presentazione standard di PowerPoint</vt:lpstr>
      <vt:lpstr>Parametri analizzati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Introduzione di nuove tecniche a basso impatto ambientale per la valorizzazione della peschicoltura nelle Marche</dc:title>
  <dc:creator>MICOL MARCELLINI</dc:creator>
  <cp:lastModifiedBy>LUCA MAZZONI</cp:lastModifiedBy>
  <cp:revision>21</cp:revision>
  <dcterms:created xsi:type="dcterms:W3CDTF">2022-05-03T06:45:05Z</dcterms:created>
  <dcterms:modified xsi:type="dcterms:W3CDTF">2023-04-27T22:27:29Z</dcterms:modified>
</cp:coreProperties>
</file>